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4" r:id="rId3"/>
    <p:sldId id="268" r:id="rId4"/>
    <p:sldId id="269" r:id="rId5"/>
    <p:sldId id="265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E5FC2"/>
    <a:srgbClr val="0552FF"/>
    <a:srgbClr val="0027EA"/>
    <a:srgbClr val="0048EA"/>
    <a:srgbClr val="162D78"/>
    <a:srgbClr val="FFFFFF"/>
    <a:srgbClr val="00487E"/>
    <a:srgbClr val="000A12"/>
    <a:srgbClr val="0C17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84" autoAdjust="0"/>
    <p:restoredTop sz="86111" autoAdjust="0"/>
  </p:normalViewPr>
  <p:slideViewPr>
    <p:cSldViewPr snapToGrid="0">
      <p:cViewPr>
        <p:scale>
          <a:sx n="60" d="100"/>
          <a:sy n="60" d="100"/>
        </p:scale>
        <p:origin x="-1266" y="-384"/>
      </p:cViewPr>
      <p:guideLst>
        <p:guide orient="horz" pos="384"/>
        <p:guide orient="horz" pos="4176"/>
        <p:guide orient="horz"/>
        <p:guide pos="5616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01" d="100"/>
          <a:sy n="101" d="100"/>
        </p:scale>
        <p:origin x="-261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353672-1055-4BD7-BC9F-797A01AFB49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927CA0-DA8B-4BEA-AC18-F0E80D0AE9DC}">
      <dgm:prSet/>
      <dgm:spPr/>
      <dgm:t>
        <a:bodyPr/>
        <a:lstStyle/>
        <a:p>
          <a:pPr rtl="0"/>
          <a:r>
            <a:rPr lang="en-US" dirty="0" smtClean="0"/>
            <a:t>RAM Catalyst</a:t>
          </a:r>
          <a:endParaRPr lang="en-US" dirty="0"/>
        </a:p>
      </dgm:t>
    </dgm:pt>
    <dgm:pt modelId="{8AB7A6DF-31EF-4CCD-A3E5-1A1DC5689E37}" type="parTrans" cxnId="{17AC48B2-0D71-4BFA-B3E2-FB10439DFDED}">
      <dgm:prSet/>
      <dgm:spPr/>
      <dgm:t>
        <a:bodyPr/>
        <a:lstStyle/>
        <a:p>
          <a:endParaRPr lang="en-US"/>
        </a:p>
      </dgm:t>
    </dgm:pt>
    <dgm:pt modelId="{2EFFF88E-5C2A-4A67-A2AE-255DCABCFAF2}" type="sibTrans" cxnId="{17AC48B2-0D71-4BFA-B3E2-FB10439DFDED}">
      <dgm:prSet/>
      <dgm:spPr/>
      <dgm:t>
        <a:bodyPr/>
        <a:lstStyle/>
        <a:p>
          <a:endParaRPr lang="en-US"/>
        </a:p>
      </dgm:t>
    </dgm:pt>
    <dgm:pt modelId="{17ECE4C0-97C6-4C8E-9961-FB419346CCE5}">
      <dgm:prSet/>
      <dgm:spPr/>
      <dgm:t>
        <a:bodyPr/>
        <a:lstStyle/>
        <a:p>
          <a:pPr rtl="0"/>
          <a:r>
            <a:rPr lang="en-US" dirty="0" smtClean="0"/>
            <a:t>NGCOR</a:t>
          </a:r>
          <a:endParaRPr lang="en-US" dirty="0"/>
        </a:p>
      </dgm:t>
    </dgm:pt>
    <dgm:pt modelId="{65F2F2EC-D9C1-4C58-9E35-774AED963384}" type="parTrans" cxnId="{FFCA4917-C7D1-4A12-AD20-7FF72BAE6DCE}">
      <dgm:prSet/>
      <dgm:spPr/>
      <dgm:t>
        <a:bodyPr/>
        <a:lstStyle/>
        <a:p>
          <a:endParaRPr lang="en-US"/>
        </a:p>
      </dgm:t>
    </dgm:pt>
    <dgm:pt modelId="{DDF23DA1-2067-4998-AC91-4AAD7DB2F84D}" type="sibTrans" cxnId="{FFCA4917-C7D1-4A12-AD20-7FF72BAE6DCE}">
      <dgm:prSet/>
      <dgm:spPr/>
      <dgm:t>
        <a:bodyPr/>
        <a:lstStyle/>
        <a:p>
          <a:endParaRPr lang="en-US"/>
        </a:p>
      </dgm:t>
    </dgm:pt>
    <dgm:pt modelId="{52EDD61D-2CE9-43AD-9571-F9EA10B160B6}">
      <dgm:prSet/>
      <dgm:spPr/>
      <dgm:t>
        <a:bodyPr/>
        <a:lstStyle/>
        <a:p>
          <a:pPr rtl="0"/>
          <a:r>
            <a:rPr lang="en-US" dirty="0" smtClean="0"/>
            <a:t>Tracking requirements, need final version</a:t>
          </a:r>
          <a:endParaRPr lang="en-US" dirty="0"/>
        </a:p>
      </dgm:t>
    </dgm:pt>
    <dgm:pt modelId="{A0520BE4-004F-4AD2-8904-2193DE70E22A}" type="parTrans" cxnId="{E8AFDDBB-7920-488A-85FC-4FCFE3E25BB5}">
      <dgm:prSet/>
      <dgm:spPr/>
      <dgm:t>
        <a:bodyPr/>
        <a:lstStyle/>
        <a:p>
          <a:endParaRPr lang="en-US"/>
        </a:p>
      </dgm:t>
    </dgm:pt>
    <dgm:pt modelId="{B99DE2B6-3DA5-4B8C-90EE-9A20DF253DAB}" type="sibTrans" cxnId="{E8AFDDBB-7920-488A-85FC-4FCFE3E25BB5}">
      <dgm:prSet/>
      <dgm:spPr/>
      <dgm:t>
        <a:bodyPr/>
        <a:lstStyle/>
        <a:p>
          <a:endParaRPr lang="en-US"/>
        </a:p>
      </dgm:t>
    </dgm:pt>
    <dgm:pt modelId="{C5256CD5-10CE-42BD-BE76-96BFC9F4C1FF}">
      <dgm:prSet/>
      <dgm:spPr/>
      <dgm:t>
        <a:bodyPr/>
        <a:lstStyle/>
        <a:p>
          <a:pPr rtl="0"/>
          <a:r>
            <a:rPr lang="en-US" dirty="0" smtClean="0"/>
            <a:t>Dublin 2012, Fault Management</a:t>
          </a:r>
          <a:endParaRPr lang="en-US" dirty="0"/>
        </a:p>
      </dgm:t>
    </dgm:pt>
    <dgm:pt modelId="{02A2780C-20FD-4AAE-9139-6DCFEAF7204F}" type="parTrans" cxnId="{81C065A8-351E-474A-8585-F246BF738BBB}">
      <dgm:prSet/>
      <dgm:spPr/>
      <dgm:t>
        <a:bodyPr/>
        <a:lstStyle/>
        <a:p>
          <a:endParaRPr lang="en-US"/>
        </a:p>
      </dgm:t>
    </dgm:pt>
    <dgm:pt modelId="{AC190D0B-5215-493D-8E2F-8575BC7871C8}" type="sibTrans" cxnId="{81C065A8-351E-474A-8585-F246BF738BBB}">
      <dgm:prSet/>
      <dgm:spPr/>
      <dgm:t>
        <a:bodyPr/>
        <a:lstStyle/>
        <a:p>
          <a:endParaRPr lang="en-US"/>
        </a:p>
      </dgm:t>
    </dgm:pt>
    <dgm:pt modelId="{61FF574D-57F1-4A06-9534-9FE3136F4DE6}" type="pres">
      <dgm:prSet presAssocID="{2F353672-1055-4BD7-BC9F-797A01AFB4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0B08B1-7EC8-42AE-9EB2-706C5C3D6950}" type="pres">
      <dgm:prSet presAssocID="{44927CA0-DA8B-4BEA-AC18-F0E80D0AE9DC}" presName="linNode" presStyleCnt="0"/>
      <dgm:spPr/>
    </dgm:pt>
    <dgm:pt modelId="{992BB4FE-40DD-4224-B77D-719225DFC973}" type="pres">
      <dgm:prSet presAssocID="{44927CA0-DA8B-4BEA-AC18-F0E80D0AE9DC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BF434D-7553-43F9-AC86-C0B51ADA307C}" type="pres">
      <dgm:prSet presAssocID="{44927CA0-DA8B-4BEA-AC18-F0E80D0AE9DC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CFABA8-D959-4AAB-8713-21EA9E07CCFD}" type="pres">
      <dgm:prSet presAssocID="{2EFFF88E-5C2A-4A67-A2AE-255DCABCFAF2}" presName="sp" presStyleCnt="0"/>
      <dgm:spPr/>
    </dgm:pt>
    <dgm:pt modelId="{E203B0F0-317C-449F-8520-DA773BE571FF}" type="pres">
      <dgm:prSet presAssocID="{17ECE4C0-97C6-4C8E-9961-FB419346CCE5}" presName="linNode" presStyleCnt="0"/>
      <dgm:spPr/>
    </dgm:pt>
    <dgm:pt modelId="{07F5FC6D-6390-4C7E-A362-45D7184793DE}" type="pres">
      <dgm:prSet presAssocID="{17ECE4C0-97C6-4C8E-9961-FB419346CCE5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07669-8D2C-425B-81DD-9F84E1E0FDD9}" type="pres">
      <dgm:prSet presAssocID="{17ECE4C0-97C6-4C8E-9961-FB419346CCE5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207924-C31F-4EA6-9EEA-4370AC7EF8A5}" type="presOf" srcId="{44927CA0-DA8B-4BEA-AC18-F0E80D0AE9DC}" destId="{992BB4FE-40DD-4224-B77D-719225DFC973}" srcOrd="0" destOrd="0" presId="urn:microsoft.com/office/officeart/2005/8/layout/vList5"/>
    <dgm:cxn modelId="{5E9FBCBF-B31F-4D40-AA03-FC1E2A4ED4CD}" type="presOf" srcId="{2F353672-1055-4BD7-BC9F-797A01AFB491}" destId="{61FF574D-57F1-4A06-9534-9FE3136F4DE6}" srcOrd="0" destOrd="0" presId="urn:microsoft.com/office/officeart/2005/8/layout/vList5"/>
    <dgm:cxn modelId="{FB6A67F3-203D-4453-8843-7F571F7DCB61}" type="presOf" srcId="{17ECE4C0-97C6-4C8E-9961-FB419346CCE5}" destId="{07F5FC6D-6390-4C7E-A362-45D7184793DE}" srcOrd="0" destOrd="0" presId="urn:microsoft.com/office/officeart/2005/8/layout/vList5"/>
    <dgm:cxn modelId="{E8AFDDBB-7920-488A-85FC-4FCFE3E25BB5}" srcId="{17ECE4C0-97C6-4C8E-9961-FB419346CCE5}" destId="{52EDD61D-2CE9-43AD-9571-F9EA10B160B6}" srcOrd="0" destOrd="0" parTransId="{A0520BE4-004F-4AD2-8904-2193DE70E22A}" sibTransId="{B99DE2B6-3DA5-4B8C-90EE-9A20DF253DAB}"/>
    <dgm:cxn modelId="{FFCA4917-C7D1-4A12-AD20-7FF72BAE6DCE}" srcId="{2F353672-1055-4BD7-BC9F-797A01AFB491}" destId="{17ECE4C0-97C6-4C8E-9961-FB419346CCE5}" srcOrd="1" destOrd="0" parTransId="{65F2F2EC-D9C1-4C58-9E35-774AED963384}" sibTransId="{DDF23DA1-2067-4998-AC91-4AAD7DB2F84D}"/>
    <dgm:cxn modelId="{209A7821-711D-439F-9106-225EF9E93B1C}" type="presOf" srcId="{52EDD61D-2CE9-43AD-9571-F9EA10B160B6}" destId="{1A807669-8D2C-425B-81DD-9F84E1E0FDD9}" srcOrd="0" destOrd="0" presId="urn:microsoft.com/office/officeart/2005/8/layout/vList5"/>
    <dgm:cxn modelId="{81C065A8-351E-474A-8585-F246BF738BBB}" srcId="{44927CA0-DA8B-4BEA-AC18-F0E80D0AE9DC}" destId="{C5256CD5-10CE-42BD-BE76-96BFC9F4C1FF}" srcOrd="0" destOrd="0" parTransId="{02A2780C-20FD-4AAE-9139-6DCFEAF7204F}" sibTransId="{AC190D0B-5215-493D-8E2F-8575BC7871C8}"/>
    <dgm:cxn modelId="{17AC48B2-0D71-4BFA-B3E2-FB10439DFDED}" srcId="{2F353672-1055-4BD7-BC9F-797A01AFB491}" destId="{44927CA0-DA8B-4BEA-AC18-F0E80D0AE9DC}" srcOrd="0" destOrd="0" parTransId="{8AB7A6DF-31EF-4CCD-A3E5-1A1DC5689E37}" sibTransId="{2EFFF88E-5C2A-4A67-A2AE-255DCABCFAF2}"/>
    <dgm:cxn modelId="{8F22DBE0-D865-4F0C-BD21-B75DD0607404}" type="presOf" srcId="{C5256CD5-10CE-42BD-BE76-96BFC9F4C1FF}" destId="{8EBF434D-7553-43F9-AC86-C0B51ADA307C}" srcOrd="0" destOrd="0" presId="urn:microsoft.com/office/officeart/2005/8/layout/vList5"/>
    <dgm:cxn modelId="{BD9268D6-869D-4041-9661-95E46DCACA05}" type="presParOf" srcId="{61FF574D-57F1-4A06-9534-9FE3136F4DE6}" destId="{820B08B1-7EC8-42AE-9EB2-706C5C3D6950}" srcOrd="0" destOrd="0" presId="urn:microsoft.com/office/officeart/2005/8/layout/vList5"/>
    <dgm:cxn modelId="{FAD07E8A-8B8D-4F61-9E10-FD3F761FDC55}" type="presParOf" srcId="{820B08B1-7EC8-42AE-9EB2-706C5C3D6950}" destId="{992BB4FE-40DD-4224-B77D-719225DFC973}" srcOrd="0" destOrd="0" presId="urn:microsoft.com/office/officeart/2005/8/layout/vList5"/>
    <dgm:cxn modelId="{1B6D5BC6-2A6B-40FD-B356-11A48B33548D}" type="presParOf" srcId="{820B08B1-7EC8-42AE-9EB2-706C5C3D6950}" destId="{8EBF434D-7553-43F9-AC86-C0B51ADA307C}" srcOrd="1" destOrd="0" presId="urn:microsoft.com/office/officeart/2005/8/layout/vList5"/>
    <dgm:cxn modelId="{FC588D8E-68B6-4839-A0B2-50C8D2790AC9}" type="presParOf" srcId="{61FF574D-57F1-4A06-9534-9FE3136F4DE6}" destId="{C9CFABA8-D959-4AAB-8713-21EA9E07CCFD}" srcOrd="1" destOrd="0" presId="urn:microsoft.com/office/officeart/2005/8/layout/vList5"/>
    <dgm:cxn modelId="{EDEF6AF8-D561-4EB6-9D51-F6775899B1D9}" type="presParOf" srcId="{61FF574D-57F1-4A06-9534-9FE3136F4DE6}" destId="{E203B0F0-317C-449F-8520-DA773BE571FF}" srcOrd="2" destOrd="0" presId="urn:microsoft.com/office/officeart/2005/8/layout/vList5"/>
    <dgm:cxn modelId="{D7882B53-2B27-40BE-8081-EC21C606F16B}" type="presParOf" srcId="{E203B0F0-317C-449F-8520-DA773BE571FF}" destId="{07F5FC6D-6390-4C7E-A362-45D7184793DE}" srcOrd="0" destOrd="0" presId="urn:microsoft.com/office/officeart/2005/8/layout/vList5"/>
    <dgm:cxn modelId="{ABEEFD00-6690-4B73-9C6D-B8874658C423}" type="presParOf" srcId="{E203B0F0-317C-449F-8520-DA773BE571FF}" destId="{1A807669-8D2C-425B-81DD-9F84E1E0FD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774E7F-3F2E-4268-AB57-9508FF620F8D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003DA8-7B7C-44B6-918E-079493D75F67}">
      <dgm:prSet phldrT="[Text]"/>
      <dgm:spPr/>
      <dgm:t>
        <a:bodyPr/>
        <a:lstStyle/>
        <a:p>
          <a:r>
            <a:rPr lang="en-US" dirty="0" smtClean="0"/>
            <a:t>Resource Model Alignment</a:t>
          </a:r>
          <a:endParaRPr lang="en-US" dirty="0"/>
        </a:p>
      </dgm:t>
    </dgm:pt>
    <dgm:pt modelId="{A245DED7-DD98-4E95-8312-FD6C637DA7FD}" type="parTrans" cxnId="{8722324B-7604-4E74-885A-511751F78B11}">
      <dgm:prSet/>
      <dgm:spPr/>
      <dgm:t>
        <a:bodyPr/>
        <a:lstStyle/>
        <a:p>
          <a:endParaRPr lang="en-US"/>
        </a:p>
      </dgm:t>
    </dgm:pt>
    <dgm:pt modelId="{535B09E6-5829-4E0F-B975-E4259227834F}" type="sibTrans" cxnId="{8722324B-7604-4E74-885A-511751F78B11}">
      <dgm:prSet/>
      <dgm:spPr/>
      <dgm:t>
        <a:bodyPr/>
        <a:lstStyle/>
        <a:p>
          <a:endParaRPr lang="en-US"/>
        </a:p>
      </dgm:t>
    </dgm:pt>
    <dgm:pt modelId="{D695A33A-5292-408C-A723-5674F962C6F0}">
      <dgm:prSet phldrT="[Text]"/>
      <dgm:spPr/>
      <dgm:t>
        <a:bodyPr/>
        <a:lstStyle/>
        <a:p>
          <a:r>
            <a:rPr lang="en-US" dirty="0" smtClean="0"/>
            <a:t>Continue to develop Umbrella Model</a:t>
          </a:r>
          <a:endParaRPr lang="en-US" dirty="0"/>
        </a:p>
      </dgm:t>
    </dgm:pt>
    <dgm:pt modelId="{1C8206AE-5E39-49CB-A9E1-3112F2C242B2}" type="parTrans" cxnId="{D348A2A4-F534-49B9-814F-ECBB66E23934}">
      <dgm:prSet/>
      <dgm:spPr/>
      <dgm:t>
        <a:bodyPr/>
        <a:lstStyle/>
        <a:p>
          <a:endParaRPr lang="en-US"/>
        </a:p>
      </dgm:t>
    </dgm:pt>
    <dgm:pt modelId="{6FAD7217-6139-4348-924B-6981D1DCD8A9}" type="sibTrans" cxnId="{D348A2A4-F534-49B9-814F-ECBB66E23934}">
      <dgm:prSet/>
      <dgm:spPr/>
      <dgm:t>
        <a:bodyPr/>
        <a:lstStyle/>
        <a:p>
          <a:endParaRPr lang="en-US"/>
        </a:p>
      </dgm:t>
    </dgm:pt>
    <dgm:pt modelId="{1D974DE3-D385-4F7C-99D8-90E296124335}">
      <dgm:prSet phldrT="[Text]"/>
      <dgm:spPr/>
      <dgm:t>
        <a:bodyPr/>
        <a:lstStyle/>
        <a:p>
          <a:r>
            <a:rPr lang="en-US" dirty="0" smtClean="0"/>
            <a:t>Needs to be driven by NGMN</a:t>
          </a:r>
          <a:endParaRPr lang="en-US" dirty="0"/>
        </a:p>
      </dgm:t>
    </dgm:pt>
    <dgm:pt modelId="{CECC730A-96FD-4A64-A21D-2E69BCB0CC6F}" type="parTrans" cxnId="{FA047B50-8922-4D8F-98D6-3B775E369B5F}">
      <dgm:prSet/>
      <dgm:spPr/>
      <dgm:t>
        <a:bodyPr/>
        <a:lstStyle/>
        <a:p>
          <a:endParaRPr lang="en-US"/>
        </a:p>
      </dgm:t>
    </dgm:pt>
    <dgm:pt modelId="{09EAE8FD-939A-480A-B9B1-B88BD7CD44B2}" type="sibTrans" cxnId="{FA047B50-8922-4D8F-98D6-3B775E369B5F}">
      <dgm:prSet/>
      <dgm:spPr/>
      <dgm:t>
        <a:bodyPr/>
        <a:lstStyle/>
        <a:p>
          <a:endParaRPr lang="en-US"/>
        </a:p>
      </dgm:t>
    </dgm:pt>
    <dgm:pt modelId="{F7AE843B-6891-4883-ACDE-DBD5D3E08024}">
      <dgm:prSet phldrT="[Text]"/>
      <dgm:spPr/>
      <dgm:t>
        <a:bodyPr/>
        <a:lstStyle/>
        <a:p>
          <a:r>
            <a:rPr lang="en-US" dirty="0" smtClean="0"/>
            <a:t>3GPP, open to other SDOs as needed</a:t>
          </a:r>
          <a:endParaRPr lang="en-US" dirty="0"/>
        </a:p>
      </dgm:t>
    </dgm:pt>
    <dgm:pt modelId="{37B445AB-CE0A-4191-BD6B-CA4F75C32767}" type="parTrans" cxnId="{373F61CD-BA26-4E06-A3BC-8826C39FF169}">
      <dgm:prSet/>
      <dgm:spPr/>
      <dgm:t>
        <a:bodyPr/>
        <a:lstStyle/>
        <a:p>
          <a:endParaRPr lang="en-US"/>
        </a:p>
      </dgm:t>
    </dgm:pt>
    <dgm:pt modelId="{2044F46E-62C0-4750-A65C-3AA7505B1D68}" type="sibTrans" cxnId="{373F61CD-BA26-4E06-A3BC-8826C39FF169}">
      <dgm:prSet/>
      <dgm:spPr/>
      <dgm:t>
        <a:bodyPr/>
        <a:lstStyle/>
        <a:p>
          <a:endParaRPr lang="en-US"/>
        </a:p>
      </dgm:t>
    </dgm:pt>
    <dgm:pt modelId="{6A1A8949-7B5D-42AF-95F6-9C698381C35B}" type="pres">
      <dgm:prSet presAssocID="{4E774E7F-3F2E-4268-AB57-9508FF620F8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12241BC-C8CA-47EC-AE0C-A0905C428136}" type="pres">
      <dgm:prSet presAssocID="{5F003DA8-7B7C-44B6-918E-079493D75F67}" presName="roof" presStyleLbl="dkBgShp" presStyleIdx="0" presStyleCnt="2"/>
      <dgm:spPr/>
      <dgm:t>
        <a:bodyPr/>
        <a:lstStyle/>
        <a:p>
          <a:endParaRPr lang="en-US"/>
        </a:p>
      </dgm:t>
    </dgm:pt>
    <dgm:pt modelId="{FA5E9210-9151-4659-9E4E-43D631094FE0}" type="pres">
      <dgm:prSet presAssocID="{5F003DA8-7B7C-44B6-918E-079493D75F67}" presName="pillars" presStyleCnt="0"/>
      <dgm:spPr/>
    </dgm:pt>
    <dgm:pt modelId="{95CDDB16-C1B9-46A4-881D-5EC30707C650}" type="pres">
      <dgm:prSet presAssocID="{5F003DA8-7B7C-44B6-918E-079493D75F6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9D2C91-5A2F-408F-B37F-A8AA0C30147E}" type="pres">
      <dgm:prSet presAssocID="{1D974DE3-D385-4F7C-99D8-90E29612433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3C4F7-DFA0-453F-B06D-C0DB168460DF}" type="pres">
      <dgm:prSet presAssocID="{F7AE843B-6891-4883-ACDE-DBD5D3E08024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FB683-7679-4562-9341-346BF4C59975}" type="pres">
      <dgm:prSet presAssocID="{5F003DA8-7B7C-44B6-918E-079493D75F67}" presName="base" presStyleLbl="dkBgShp" presStyleIdx="1" presStyleCnt="2"/>
      <dgm:spPr/>
    </dgm:pt>
  </dgm:ptLst>
  <dgm:cxnLst>
    <dgm:cxn modelId="{FA047B50-8922-4D8F-98D6-3B775E369B5F}" srcId="{5F003DA8-7B7C-44B6-918E-079493D75F67}" destId="{1D974DE3-D385-4F7C-99D8-90E296124335}" srcOrd="1" destOrd="0" parTransId="{CECC730A-96FD-4A64-A21D-2E69BCB0CC6F}" sibTransId="{09EAE8FD-939A-480A-B9B1-B88BD7CD44B2}"/>
    <dgm:cxn modelId="{82FB0938-9C9F-4100-BE8F-903637658445}" type="presOf" srcId="{D695A33A-5292-408C-A723-5674F962C6F0}" destId="{95CDDB16-C1B9-46A4-881D-5EC30707C650}" srcOrd="0" destOrd="0" presId="urn:microsoft.com/office/officeart/2005/8/layout/hList3"/>
    <dgm:cxn modelId="{61326202-849E-4026-810F-BB3F867E60DF}" type="presOf" srcId="{5F003DA8-7B7C-44B6-918E-079493D75F67}" destId="{B12241BC-C8CA-47EC-AE0C-A0905C428136}" srcOrd="0" destOrd="0" presId="urn:microsoft.com/office/officeart/2005/8/layout/hList3"/>
    <dgm:cxn modelId="{4E5200AE-4920-46CC-A258-ADBAC008CA0A}" type="presOf" srcId="{1D974DE3-D385-4F7C-99D8-90E296124335}" destId="{659D2C91-5A2F-408F-B37F-A8AA0C30147E}" srcOrd="0" destOrd="0" presId="urn:microsoft.com/office/officeart/2005/8/layout/hList3"/>
    <dgm:cxn modelId="{298CCE92-DC00-405D-A557-470C10221071}" type="presOf" srcId="{F7AE843B-6891-4883-ACDE-DBD5D3E08024}" destId="{DD83C4F7-DFA0-453F-B06D-C0DB168460DF}" srcOrd="0" destOrd="0" presId="urn:microsoft.com/office/officeart/2005/8/layout/hList3"/>
    <dgm:cxn modelId="{8722324B-7604-4E74-885A-511751F78B11}" srcId="{4E774E7F-3F2E-4268-AB57-9508FF620F8D}" destId="{5F003DA8-7B7C-44B6-918E-079493D75F67}" srcOrd="0" destOrd="0" parTransId="{A245DED7-DD98-4E95-8312-FD6C637DA7FD}" sibTransId="{535B09E6-5829-4E0F-B975-E4259227834F}"/>
    <dgm:cxn modelId="{31CD7834-C1A6-4093-B85C-736847C64ABE}" type="presOf" srcId="{4E774E7F-3F2E-4268-AB57-9508FF620F8D}" destId="{6A1A8949-7B5D-42AF-95F6-9C698381C35B}" srcOrd="0" destOrd="0" presId="urn:microsoft.com/office/officeart/2005/8/layout/hList3"/>
    <dgm:cxn modelId="{D348A2A4-F534-49B9-814F-ECBB66E23934}" srcId="{5F003DA8-7B7C-44B6-918E-079493D75F67}" destId="{D695A33A-5292-408C-A723-5674F962C6F0}" srcOrd="0" destOrd="0" parTransId="{1C8206AE-5E39-49CB-A9E1-3112F2C242B2}" sibTransId="{6FAD7217-6139-4348-924B-6981D1DCD8A9}"/>
    <dgm:cxn modelId="{373F61CD-BA26-4E06-A3BC-8826C39FF169}" srcId="{5F003DA8-7B7C-44B6-918E-079493D75F67}" destId="{F7AE843B-6891-4883-ACDE-DBD5D3E08024}" srcOrd="2" destOrd="0" parTransId="{37B445AB-CE0A-4191-BD6B-CA4F75C32767}" sibTransId="{2044F46E-62C0-4750-A65C-3AA7505B1D68}"/>
    <dgm:cxn modelId="{DF93EBD4-5828-4E35-B718-600D7707D0FA}" type="presParOf" srcId="{6A1A8949-7B5D-42AF-95F6-9C698381C35B}" destId="{B12241BC-C8CA-47EC-AE0C-A0905C428136}" srcOrd="0" destOrd="0" presId="urn:microsoft.com/office/officeart/2005/8/layout/hList3"/>
    <dgm:cxn modelId="{56924FFA-960A-4838-B774-603F08CB7305}" type="presParOf" srcId="{6A1A8949-7B5D-42AF-95F6-9C698381C35B}" destId="{FA5E9210-9151-4659-9E4E-43D631094FE0}" srcOrd="1" destOrd="0" presId="urn:microsoft.com/office/officeart/2005/8/layout/hList3"/>
    <dgm:cxn modelId="{C966951F-1EB1-4390-AB2B-87834DA83844}" type="presParOf" srcId="{FA5E9210-9151-4659-9E4E-43D631094FE0}" destId="{95CDDB16-C1B9-46A4-881D-5EC30707C650}" srcOrd="0" destOrd="0" presId="urn:microsoft.com/office/officeart/2005/8/layout/hList3"/>
    <dgm:cxn modelId="{9F79E239-B7CC-415E-8ACE-A38E26DF237A}" type="presParOf" srcId="{FA5E9210-9151-4659-9E4E-43D631094FE0}" destId="{659D2C91-5A2F-408F-B37F-A8AA0C30147E}" srcOrd="1" destOrd="0" presId="urn:microsoft.com/office/officeart/2005/8/layout/hList3"/>
    <dgm:cxn modelId="{A01D35A2-4E0E-4305-8634-63F8E8C8EBFB}" type="presParOf" srcId="{FA5E9210-9151-4659-9E4E-43D631094FE0}" destId="{DD83C4F7-DFA0-453F-B06D-C0DB168460DF}" srcOrd="2" destOrd="0" presId="urn:microsoft.com/office/officeart/2005/8/layout/hList3"/>
    <dgm:cxn modelId="{4A30EEBC-8C9D-4DD7-8C18-3576E4338D66}" type="presParOf" srcId="{6A1A8949-7B5D-42AF-95F6-9C698381C35B}" destId="{210FB683-7679-4562-9341-346BF4C5997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774E7F-3F2E-4268-AB57-9508FF620F8D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003DA8-7B7C-44B6-918E-079493D75F67}">
      <dgm:prSet phldrT="[Text]"/>
      <dgm:spPr/>
      <dgm:t>
        <a:bodyPr/>
        <a:lstStyle/>
        <a:p>
          <a:r>
            <a:rPr lang="en-US" dirty="0" smtClean="0"/>
            <a:t>Fault Management Harmonization</a:t>
          </a:r>
          <a:endParaRPr lang="en-US" dirty="0"/>
        </a:p>
      </dgm:t>
    </dgm:pt>
    <dgm:pt modelId="{A245DED7-DD98-4E95-8312-FD6C637DA7FD}" type="parTrans" cxnId="{8722324B-7604-4E74-885A-511751F78B11}">
      <dgm:prSet/>
      <dgm:spPr/>
      <dgm:t>
        <a:bodyPr/>
        <a:lstStyle/>
        <a:p>
          <a:endParaRPr lang="en-US"/>
        </a:p>
      </dgm:t>
    </dgm:pt>
    <dgm:pt modelId="{535B09E6-5829-4E0F-B975-E4259227834F}" type="sibTrans" cxnId="{8722324B-7604-4E74-885A-511751F78B11}">
      <dgm:prSet/>
      <dgm:spPr/>
      <dgm:t>
        <a:bodyPr/>
        <a:lstStyle/>
        <a:p>
          <a:endParaRPr lang="en-US"/>
        </a:p>
      </dgm:t>
    </dgm:pt>
    <dgm:pt modelId="{D695A33A-5292-408C-A723-5674F962C6F0}">
      <dgm:prSet phldrT="[Text]"/>
      <dgm:spPr/>
      <dgm:t>
        <a:bodyPr/>
        <a:lstStyle/>
        <a:p>
          <a:r>
            <a:rPr lang="en-US" dirty="0" smtClean="0"/>
            <a:t>Complete JWG Report</a:t>
          </a:r>
          <a:endParaRPr lang="en-US" dirty="0"/>
        </a:p>
      </dgm:t>
    </dgm:pt>
    <dgm:pt modelId="{1C8206AE-5E39-49CB-A9E1-3112F2C242B2}" type="parTrans" cxnId="{D348A2A4-F534-49B9-814F-ECBB66E23934}">
      <dgm:prSet/>
      <dgm:spPr/>
      <dgm:t>
        <a:bodyPr/>
        <a:lstStyle/>
        <a:p>
          <a:endParaRPr lang="en-US"/>
        </a:p>
      </dgm:t>
    </dgm:pt>
    <dgm:pt modelId="{6FAD7217-6139-4348-924B-6981D1DCD8A9}" type="sibTrans" cxnId="{D348A2A4-F534-49B9-814F-ECBB66E23934}">
      <dgm:prSet/>
      <dgm:spPr/>
      <dgm:t>
        <a:bodyPr/>
        <a:lstStyle/>
        <a:p>
          <a:endParaRPr lang="en-US"/>
        </a:p>
      </dgm:t>
    </dgm:pt>
    <dgm:pt modelId="{1D974DE3-D385-4F7C-99D8-90E296124335}">
      <dgm:prSet phldrT="[Text]"/>
      <dgm:spPr/>
      <dgm:t>
        <a:bodyPr/>
        <a:lstStyle/>
        <a:p>
          <a:r>
            <a:rPr lang="en-US" dirty="0" smtClean="0"/>
            <a:t>Is there interest in a common </a:t>
          </a:r>
          <a:r>
            <a:rPr lang="en-US" dirty="0" smtClean="0"/>
            <a:t>interface spec?</a:t>
          </a:r>
          <a:endParaRPr lang="en-US" dirty="0"/>
        </a:p>
      </dgm:t>
    </dgm:pt>
    <dgm:pt modelId="{CECC730A-96FD-4A64-A21D-2E69BCB0CC6F}" type="parTrans" cxnId="{FA047B50-8922-4D8F-98D6-3B775E369B5F}">
      <dgm:prSet/>
      <dgm:spPr/>
      <dgm:t>
        <a:bodyPr/>
        <a:lstStyle/>
        <a:p>
          <a:endParaRPr lang="en-US"/>
        </a:p>
      </dgm:t>
    </dgm:pt>
    <dgm:pt modelId="{09EAE8FD-939A-480A-B9B1-B88BD7CD44B2}" type="sibTrans" cxnId="{FA047B50-8922-4D8F-98D6-3B775E369B5F}">
      <dgm:prSet/>
      <dgm:spPr/>
      <dgm:t>
        <a:bodyPr/>
        <a:lstStyle/>
        <a:p>
          <a:endParaRPr lang="en-US"/>
        </a:p>
      </dgm:t>
    </dgm:pt>
    <dgm:pt modelId="{F7AE843B-6891-4883-ACDE-DBD5D3E08024}">
      <dgm:prSet phldrT="[Text]"/>
      <dgm:spPr/>
      <dgm:t>
        <a:bodyPr/>
        <a:lstStyle/>
        <a:p>
          <a:r>
            <a:rPr lang="en-US" dirty="0" smtClean="0"/>
            <a:t>Target select issues (e.g. </a:t>
          </a:r>
          <a:r>
            <a:rPr lang="en-US" dirty="0" err="1" smtClean="0"/>
            <a:t>AlarmID</a:t>
          </a:r>
          <a:r>
            <a:rPr lang="en-US" dirty="0" smtClean="0"/>
            <a:t>)</a:t>
          </a:r>
          <a:endParaRPr lang="en-US" dirty="0"/>
        </a:p>
      </dgm:t>
    </dgm:pt>
    <dgm:pt modelId="{37B445AB-CE0A-4191-BD6B-CA4F75C32767}" type="parTrans" cxnId="{373F61CD-BA26-4E06-A3BC-8826C39FF169}">
      <dgm:prSet/>
      <dgm:spPr/>
      <dgm:t>
        <a:bodyPr/>
        <a:lstStyle/>
        <a:p>
          <a:endParaRPr lang="en-US"/>
        </a:p>
      </dgm:t>
    </dgm:pt>
    <dgm:pt modelId="{2044F46E-62C0-4750-A65C-3AA7505B1D68}" type="sibTrans" cxnId="{373F61CD-BA26-4E06-A3BC-8826C39FF169}">
      <dgm:prSet/>
      <dgm:spPr/>
      <dgm:t>
        <a:bodyPr/>
        <a:lstStyle/>
        <a:p>
          <a:endParaRPr lang="en-US"/>
        </a:p>
      </dgm:t>
    </dgm:pt>
    <dgm:pt modelId="{6A1A8949-7B5D-42AF-95F6-9C698381C35B}" type="pres">
      <dgm:prSet presAssocID="{4E774E7F-3F2E-4268-AB57-9508FF620F8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12241BC-C8CA-47EC-AE0C-A0905C428136}" type="pres">
      <dgm:prSet presAssocID="{5F003DA8-7B7C-44B6-918E-079493D75F67}" presName="roof" presStyleLbl="dkBgShp" presStyleIdx="0" presStyleCnt="2"/>
      <dgm:spPr/>
      <dgm:t>
        <a:bodyPr/>
        <a:lstStyle/>
        <a:p>
          <a:endParaRPr lang="en-US"/>
        </a:p>
      </dgm:t>
    </dgm:pt>
    <dgm:pt modelId="{FA5E9210-9151-4659-9E4E-43D631094FE0}" type="pres">
      <dgm:prSet presAssocID="{5F003DA8-7B7C-44B6-918E-079493D75F67}" presName="pillars" presStyleCnt="0"/>
      <dgm:spPr/>
    </dgm:pt>
    <dgm:pt modelId="{95CDDB16-C1B9-46A4-881D-5EC30707C650}" type="pres">
      <dgm:prSet presAssocID="{5F003DA8-7B7C-44B6-918E-079493D75F6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9D2C91-5A2F-408F-B37F-A8AA0C30147E}" type="pres">
      <dgm:prSet presAssocID="{1D974DE3-D385-4F7C-99D8-90E29612433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3C4F7-DFA0-453F-B06D-C0DB168460DF}" type="pres">
      <dgm:prSet presAssocID="{F7AE843B-6891-4883-ACDE-DBD5D3E08024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FB683-7679-4562-9341-346BF4C59975}" type="pres">
      <dgm:prSet presAssocID="{5F003DA8-7B7C-44B6-918E-079493D75F67}" presName="base" presStyleLbl="dkBgShp" presStyleIdx="1" presStyleCnt="2"/>
      <dgm:spPr/>
    </dgm:pt>
  </dgm:ptLst>
  <dgm:cxnLst>
    <dgm:cxn modelId="{59F7EB97-D62A-42D7-BAF8-6C2FEDCC415B}" type="presOf" srcId="{D695A33A-5292-408C-A723-5674F962C6F0}" destId="{95CDDB16-C1B9-46A4-881D-5EC30707C650}" srcOrd="0" destOrd="0" presId="urn:microsoft.com/office/officeart/2005/8/layout/hList3"/>
    <dgm:cxn modelId="{FA047B50-8922-4D8F-98D6-3B775E369B5F}" srcId="{5F003DA8-7B7C-44B6-918E-079493D75F67}" destId="{1D974DE3-D385-4F7C-99D8-90E296124335}" srcOrd="1" destOrd="0" parTransId="{CECC730A-96FD-4A64-A21D-2E69BCB0CC6F}" sibTransId="{09EAE8FD-939A-480A-B9B1-B88BD7CD44B2}"/>
    <dgm:cxn modelId="{1B73CB54-BFE5-49E5-8385-382513988046}" type="presOf" srcId="{4E774E7F-3F2E-4268-AB57-9508FF620F8D}" destId="{6A1A8949-7B5D-42AF-95F6-9C698381C35B}" srcOrd="0" destOrd="0" presId="urn:microsoft.com/office/officeart/2005/8/layout/hList3"/>
    <dgm:cxn modelId="{B710FEF4-697C-4C70-8E43-653FD20256CB}" type="presOf" srcId="{F7AE843B-6891-4883-ACDE-DBD5D3E08024}" destId="{DD83C4F7-DFA0-453F-B06D-C0DB168460DF}" srcOrd="0" destOrd="0" presId="urn:microsoft.com/office/officeart/2005/8/layout/hList3"/>
    <dgm:cxn modelId="{435DF216-E6A3-44E7-B84D-869FDB5C9C14}" type="presOf" srcId="{5F003DA8-7B7C-44B6-918E-079493D75F67}" destId="{B12241BC-C8CA-47EC-AE0C-A0905C428136}" srcOrd="0" destOrd="0" presId="urn:microsoft.com/office/officeart/2005/8/layout/hList3"/>
    <dgm:cxn modelId="{8722324B-7604-4E74-885A-511751F78B11}" srcId="{4E774E7F-3F2E-4268-AB57-9508FF620F8D}" destId="{5F003DA8-7B7C-44B6-918E-079493D75F67}" srcOrd="0" destOrd="0" parTransId="{A245DED7-DD98-4E95-8312-FD6C637DA7FD}" sibTransId="{535B09E6-5829-4E0F-B975-E4259227834F}"/>
    <dgm:cxn modelId="{75B694B8-9615-4239-AF14-B7CFAB50413F}" type="presOf" srcId="{1D974DE3-D385-4F7C-99D8-90E296124335}" destId="{659D2C91-5A2F-408F-B37F-A8AA0C30147E}" srcOrd="0" destOrd="0" presId="urn:microsoft.com/office/officeart/2005/8/layout/hList3"/>
    <dgm:cxn modelId="{D348A2A4-F534-49B9-814F-ECBB66E23934}" srcId="{5F003DA8-7B7C-44B6-918E-079493D75F67}" destId="{D695A33A-5292-408C-A723-5674F962C6F0}" srcOrd="0" destOrd="0" parTransId="{1C8206AE-5E39-49CB-A9E1-3112F2C242B2}" sibTransId="{6FAD7217-6139-4348-924B-6981D1DCD8A9}"/>
    <dgm:cxn modelId="{373F61CD-BA26-4E06-A3BC-8826C39FF169}" srcId="{5F003DA8-7B7C-44B6-918E-079493D75F67}" destId="{F7AE843B-6891-4883-ACDE-DBD5D3E08024}" srcOrd="2" destOrd="0" parTransId="{37B445AB-CE0A-4191-BD6B-CA4F75C32767}" sibTransId="{2044F46E-62C0-4750-A65C-3AA7505B1D68}"/>
    <dgm:cxn modelId="{A80BB624-3603-43B3-B38C-231BA27C7302}" type="presParOf" srcId="{6A1A8949-7B5D-42AF-95F6-9C698381C35B}" destId="{B12241BC-C8CA-47EC-AE0C-A0905C428136}" srcOrd="0" destOrd="0" presId="urn:microsoft.com/office/officeart/2005/8/layout/hList3"/>
    <dgm:cxn modelId="{9D01656E-C47A-49A6-8C0C-CAD6A7A757E0}" type="presParOf" srcId="{6A1A8949-7B5D-42AF-95F6-9C698381C35B}" destId="{FA5E9210-9151-4659-9E4E-43D631094FE0}" srcOrd="1" destOrd="0" presId="urn:microsoft.com/office/officeart/2005/8/layout/hList3"/>
    <dgm:cxn modelId="{AD0F6582-3771-4E3D-A322-DDB6826F1391}" type="presParOf" srcId="{FA5E9210-9151-4659-9E4E-43D631094FE0}" destId="{95CDDB16-C1B9-46A4-881D-5EC30707C650}" srcOrd="0" destOrd="0" presId="urn:microsoft.com/office/officeart/2005/8/layout/hList3"/>
    <dgm:cxn modelId="{2C79A7A7-3DAC-4CB6-96B6-708624091420}" type="presParOf" srcId="{FA5E9210-9151-4659-9E4E-43D631094FE0}" destId="{659D2C91-5A2F-408F-B37F-A8AA0C30147E}" srcOrd="1" destOrd="0" presId="urn:microsoft.com/office/officeart/2005/8/layout/hList3"/>
    <dgm:cxn modelId="{96D11BD0-7D64-497C-B109-853B66A19DF8}" type="presParOf" srcId="{FA5E9210-9151-4659-9E4E-43D631094FE0}" destId="{DD83C4F7-DFA0-453F-B06D-C0DB168460DF}" srcOrd="2" destOrd="0" presId="urn:microsoft.com/office/officeart/2005/8/layout/hList3"/>
    <dgm:cxn modelId="{9D2C0198-072A-472D-9EE2-07DF544C473E}" type="presParOf" srcId="{6A1A8949-7B5D-42AF-95F6-9C698381C35B}" destId="{210FB683-7679-4562-9341-346BF4C5997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3551CB-A7EC-458E-B66D-29B3B06C3D0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75E061-BD8D-49CD-8D27-CC0E7B0C7A2D}">
      <dgm:prSet phldrT="[Text]"/>
      <dgm:spPr/>
      <dgm:t>
        <a:bodyPr/>
        <a:lstStyle/>
        <a:p>
          <a:r>
            <a:rPr lang="en-US" dirty="0" smtClean="0"/>
            <a:t>Short term, focused efforts that produce results quickly</a:t>
          </a:r>
          <a:endParaRPr lang="en-US" dirty="0"/>
        </a:p>
      </dgm:t>
    </dgm:pt>
    <dgm:pt modelId="{F385F851-198E-447C-A3FB-83C797C0A642}" type="parTrans" cxnId="{E0C33EF6-2693-4134-8BAE-AB315269D07E}">
      <dgm:prSet/>
      <dgm:spPr/>
      <dgm:t>
        <a:bodyPr/>
        <a:lstStyle/>
        <a:p>
          <a:endParaRPr lang="en-US"/>
        </a:p>
      </dgm:t>
    </dgm:pt>
    <dgm:pt modelId="{3C038490-8220-4D1D-BAB9-AC6B17B72916}" type="sibTrans" cxnId="{E0C33EF6-2693-4134-8BAE-AB315269D07E}">
      <dgm:prSet/>
      <dgm:spPr/>
      <dgm:t>
        <a:bodyPr/>
        <a:lstStyle/>
        <a:p>
          <a:endParaRPr lang="en-US"/>
        </a:p>
      </dgm:t>
    </dgm:pt>
    <dgm:pt modelId="{6251AD80-4406-47FC-A57B-A2BD01155FCE}">
      <dgm:prSet phldrT="[Text]"/>
      <dgm:spPr/>
      <dgm:t>
        <a:bodyPr/>
        <a:lstStyle/>
        <a:p>
          <a:r>
            <a:rPr lang="en-US" dirty="0" smtClean="0"/>
            <a:t>Limited resources; travel is difficult</a:t>
          </a:r>
          <a:endParaRPr lang="en-US" dirty="0"/>
        </a:p>
      </dgm:t>
    </dgm:pt>
    <dgm:pt modelId="{4CAA2E56-D702-493A-89CD-328BF5F46C35}" type="parTrans" cxnId="{E424E7AE-9077-4A80-8E91-F06AB803F9CE}">
      <dgm:prSet/>
      <dgm:spPr/>
      <dgm:t>
        <a:bodyPr/>
        <a:lstStyle/>
        <a:p>
          <a:endParaRPr lang="en-US"/>
        </a:p>
      </dgm:t>
    </dgm:pt>
    <dgm:pt modelId="{1919A13B-F872-4BFC-B69E-1C51C181A718}" type="sibTrans" cxnId="{E424E7AE-9077-4A80-8E91-F06AB803F9CE}">
      <dgm:prSet/>
      <dgm:spPr/>
      <dgm:t>
        <a:bodyPr/>
        <a:lstStyle/>
        <a:p>
          <a:endParaRPr lang="en-US"/>
        </a:p>
      </dgm:t>
    </dgm:pt>
    <dgm:pt modelId="{5CA15155-263E-4770-9BE7-9A83C2F9707F}">
      <dgm:prSet phldrT="[Text]"/>
      <dgm:spPr/>
      <dgm:t>
        <a:bodyPr/>
        <a:lstStyle/>
        <a:p>
          <a:r>
            <a:rPr lang="en-US" dirty="0" smtClean="0"/>
            <a:t>Committed to working with multi-SDOs</a:t>
          </a:r>
          <a:endParaRPr lang="en-US" dirty="0"/>
        </a:p>
      </dgm:t>
    </dgm:pt>
    <dgm:pt modelId="{D8CDF841-EB2F-4145-928E-3383184C92F5}" type="parTrans" cxnId="{4425AA75-96B5-4101-A93B-7842FD2103C2}">
      <dgm:prSet/>
      <dgm:spPr/>
      <dgm:t>
        <a:bodyPr/>
        <a:lstStyle/>
        <a:p>
          <a:endParaRPr lang="en-US"/>
        </a:p>
      </dgm:t>
    </dgm:pt>
    <dgm:pt modelId="{065EDF1B-4714-447C-BB25-186DE9BF29E0}" type="sibTrans" cxnId="{4425AA75-96B5-4101-A93B-7842FD2103C2}">
      <dgm:prSet/>
      <dgm:spPr/>
      <dgm:t>
        <a:bodyPr/>
        <a:lstStyle/>
        <a:p>
          <a:endParaRPr lang="en-US"/>
        </a:p>
      </dgm:t>
    </dgm:pt>
    <dgm:pt modelId="{19C8AB7B-FC2F-4080-B6C0-5362F5A2FA86}">
      <dgm:prSet phldrT="[Text]"/>
      <dgm:spPr/>
      <dgm:t>
        <a:bodyPr/>
        <a:lstStyle/>
        <a:p>
          <a:r>
            <a:rPr lang="en-US" dirty="0" smtClean="0"/>
            <a:t>How do we report NGCOR compliance?</a:t>
          </a:r>
          <a:endParaRPr lang="en-US" dirty="0"/>
        </a:p>
      </dgm:t>
    </dgm:pt>
    <dgm:pt modelId="{C58D2B5C-E4DC-43E9-A0C4-D3D53DB1BF9C}" type="parTrans" cxnId="{54A74F62-1556-4717-8FDD-31CBF153B7B2}">
      <dgm:prSet/>
      <dgm:spPr/>
      <dgm:t>
        <a:bodyPr/>
        <a:lstStyle/>
        <a:p>
          <a:endParaRPr lang="en-US"/>
        </a:p>
      </dgm:t>
    </dgm:pt>
    <dgm:pt modelId="{4412D286-2E71-47EF-917E-B74CA7A91DE2}" type="sibTrans" cxnId="{54A74F62-1556-4717-8FDD-31CBF153B7B2}">
      <dgm:prSet/>
      <dgm:spPr/>
      <dgm:t>
        <a:bodyPr/>
        <a:lstStyle/>
        <a:p>
          <a:endParaRPr lang="en-US"/>
        </a:p>
      </dgm:t>
    </dgm:pt>
    <dgm:pt modelId="{58B86945-3657-47DA-B53A-CB5589F25D73}" type="pres">
      <dgm:prSet presAssocID="{E73551CB-A7EC-458E-B66D-29B3B06C3D0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EE160-4F95-4410-B5A3-C278519E0C48}" type="pres">
      <dgm:prSet presAssocID="{1075E061-BD8D-49CD-8D27-CC0E7B0C7A2D}" presName="parentLin" presStyleCnt="0"/>
      <dgm:spPr/>
    </dgm:pt>
    <dgm:pt modelId="{9BC71666-34D6-4281-ABE9-E3F892AF55BE}" type="pres">
      <dgm:prSet presAssocID="{1075E061-BD8D-49CD-8D27-CC0E7B0C7A2D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6465E08-37B8-442E-853F-03172273E4DC}" type="pres">
      <dgm:prSet presAssocID="{1075E061-BD8D-49CD-8D27-CC0E7B0C7A2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09D64D-49D5-47D9-AF11-90CEF9045F3C}" type="pres">
      <dgm:prSet presAssocID="{1075E061-BD8D-49CD-8D27-CC0E7B0C7A2D}" presName="negativeSpace" presStyleCnt="0"/>
      <dgm:spPr/>
    </dgm:pt>
    <dgm:pt modelId="{7185C3F5-1240-42D7-98A8-107EE44302BC}" type="pres">
      <dgm:prSet presAssocID="{1075E061-BD8D-49CD-8D27-CC0E7B0C7A2D}" presName="childText" presStyleLbl="conFgAcc1" presStyleIdx="0" presStyleCnt="4">
        <dgm:presLayoutVars>
          <dgm:bulletEnabled val="1"/>
        </dgm:presLayoutVars>
      </dgm:prSet>
      <dgm:spPr/>
    </dgm:pt>
    <dgm:pt modelId="{19E6F567-8A4E-43A6-BBC0-80A8235493F7}" type="pres">
      <dgm:prSet presAssocID="{3C038490-8220-4D1D-BAB9-AC6B17B72916}" presName="spaceBetweenRectangles" presStyleCnt="0"/>
      <dgm:spPr/>
    </dgm:pt>
    <dgm:pt modelId="{CF025C8E-5871-4599-89BC-7DFBABF9CAE9}" type="pres">
      <dgm:prSet presAssocID="{6251AD80-4406-47FC-A57B-A2BD01155FCE}" presName="parentLin" presStyleCnt="0"/>
      <dgm:spPr/>
    </dgm:pt>
    <dgm:pt modelId="{9316D957-118E-4A6C-9E61-2CA01F3CCF6E}" type="pres">
      <dgm:prSet presAssocID="{6251AD80-4406-47FC-A57B-A2BD01155FC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309E115B-AD38-4CF8-B88F-4B9A943F9FDF}" type="pres">
      <dgm:prSet presAssocID="{6251AD80-4406-47FC-A57B-A2BD01155FC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97953-2146-4A2A-B19E-BDB449724A1A}" type="pres">
      <dgm:prSet presAssocID="{6251AD80-4406-47FC-A57B-A2BD01155FCE}" presName="negativeSpace" presStyleCnt="0"/>
      <dgm:spPr/>
    </dgm:pt>
    <dgm:pt modelId="{6A36561C-C351-4A45-B330-56F820F68B31}" type="pres">
      <dgm:prSet presAssocID="{6251AD80-4406-47FC-A57B-A2BD01155FCE}" presName="childText" presStyleLbl="conFgAcc1" presStyleIdx="1" presStyleCnt="4">
        <dgm:presLayoutVars>
          <dgm:bulletEnabled val="1"/>
        </dgm:presLayoutVars>
      </dgm:prSet>
      <dgm:spPr/>
    </dgm:pt>
    <dgm:pt modelId="{6E5F99FA-68F9-4756-98FD-2C485376ED21}" type="pres">
      <dgm:prSet presAssocID="{1919A13B-F872-4BFC-B69E-1C51C181A718}" presName="spaceBetweenRectangles" presStyleCnt="0"/>
      <dgm:spPr/>
    </dgm:pt>
    <dgm:pt modelId="{9BF9B914-DF9C-4D96-8D75-7F6FBCCE5CEF}" type="pres">
      <dgm:prSet presAssocID="{5CA15155-263E-4770-9BE7-9A83C2F9707F}" presName="parentLin" presStyleCnt="0"/>
      <dgm:spPr/>
    </dgm:pt>
    <dgm:pt modelId="{4AA89FA2-1AAB-4681-B2E7-6A3BE1EEA303}" type="pres">
      <dgm:prSet presAssocID="{5CA15155-263E-4770-9BE7-9A83C2F9707F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EF3AA3F1-611C-4431-8979-DD7946CCD952}" type="pres">
      <dgm:prSet presAssocID="{5CA15155-263E-4770-9BE7-9A83C2F9707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A4AB2-5326-477E-BF8D-A09B0BD39684}" type="pres">
      <dgm:prSet presAssocID="{5CA15155-263E-4770-9BE7-9A83C2F9707F}" presName="negativeSpace" presStyleCnt="0"/>
      <dgm:spPr/>
    </dgm:pt>
    <dgm:pt modelId="{1BA2971D-8A8D-4DAC-B1C9-876E27E087F7}" type="pres">
      <dgm:prSet presAssocID="{5CA15155-263E-4770-9BE7-9A83C2F9707F}" presName="childText" presStyleLbl="conFgAcc1" presStyleIdx="2" presStyleCnt="4">
        <dgm:presLayoutVars>
          <dgm:bulletEnabled val="1"/>
        </dgm:presLayoutVars>
      </dgm:prSet>
      <dgm:spPr/>
    </dgm:pt>
    <dgm:pt modelId="{053FE5C1-6FCB-4C7D-98E9-4426E55A7E2E}" type="pres">
      <dgm:prSet presAssocID="{065EDF1B-4714-447C-BB25-186DE9BF29E0}" presName="spaceBetweenRectangles" presStyleCnt="0"/>
      <dgm:spPr/>
    </dgm:pt>
    <dgm:pt modelId="{FC4C6094-B990-4D3F-A131-C00961C034AA}" type="pres">
      <dgm:prSet presAssocID="{19C8AB7B-FC2F-4080-B6C0-5362F5A2FA86}" presName="parentLin" presStyleCnt="0"/>
      <dgm:spPr/>
    </dgm:pt>
    <dgm:pt modelId="{27D95BD6-06EF-4853-AA7C-6AB23F46F16B}" type="pres">
      <dgm:prSet presAssocID="{19C8AB7B-FC2F-4080-B6C0-5362F5A2FA86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341EF312-936D-4DFF-B1C6-C18B7F3967B8}" type="pres">
      <dgm:prSet presAssocID="{19C8AB7B-FC2F-4080-B6C0-5362F5A2FA8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71AAAC-B464-4A03-B338-6BE7C99E158A}" type="pres">
      <dgm:prSet presAssocID="{19C8AB7B-FC2F-4080-B6C0-5362F5A2FA86}" presName="negativeSpace" presStyleCnt="0"/>
      <dgm:spPr/>
    </dgm:pt>
    <dgm:pt modelId="{E92814FE-69A4-4D45-B791-5435D8252468}" type="pres">
      <dgm:prSet presAssocID="{19C8AB7B-FC2F-4080-B6C0-5362F5A2FA8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D6F41AB-AE52-413E-A722-A75F9EF5E1DD}" type="presOf" srcId="{19C8AB7B-FC2F-4080-B6C0-5362F5A2FA86}" destId="{27D95BD6-06EF-4853-AA7C-6AB23F46F16B}" srcOrd="0" destOrd="0" presId="urn:microsoft.com/office/officeart/2005/8/layout/list1"/>
    <dgm:cxn modelId="{E424E7AE-9077-4A80-8E91-F06AB803F9CE}" srcId="{E73551CB-A7EC-458E-B66D-29B3B06C3D0D}" destId="{6251AD80-4406-47FC-A57B-A2BD01155FCE}" srcOrd="1" destOrd="0" parTransId="{4CAA2E56-D702-493A-89CD-328BF5F46C35}" sibTransId="{1919A13B-F872-4BFC-B69E-1C51C181A718}"/>
    <dgm:cxn modelId="{D26B5840-1194-407F-9600-DF1D7F90570A}" type="presOf" srcId="{E73551CB-A7EC-458E-B66D-29B3B06C3D0D}" destId="{58B86945-3657-47DA-B53A-CB5589F25D73}" srcOrd="0" destOrd="0" presId="urn:microsoft.com/office/officeart/2005/8/layout/list1"/>
    <dgm:cxn modelId="{E0C33EF6-2693-4134-8BAE-AB315269D07E}" srcId="{E73551CB-A7EC-458E-B66D-29B3B06C3D0D}" destId="{1075E061-BD8D-49CD-8D27-CC0E7B0C7A2D}" srcOrd="0" destOrd="0" parTransId="{F385F851-198E-447C-A3FB-83C797C0A642}" sibTransId="{3C038490-8220-4D1D-BAB9-AC6B17B72916}"/>
    <dgm:cxn modelId="{5EBABFBD-D943-4CE2-9761-93FE78551331}" type="presOf" srcId="{1075E061-BD8D-49CD-8D27-CC0E7B0C7A2D}" destId="{46465E08-37B8-442E-853F-03172273E4DC}" srcOrd="1" destOrd="0" presId="urn:microsoft.com/office/officeart/2005/8/layout/list1"/>
    <dgm:cxn modelId="{E236E22D-47F7-4554-82AE-BAEBC26C00DE}" type="presOf" srcId="{19C8AB7B-FC2F-4080-B6C0-5362F5A2FA86}" destId="{341EF312-936D-4DFF-B1C6-C18B7F3967B8}" srcOrd="1" destOrd="0" presId="urn:microsoft.com/office/officeart/2005/8/layout/list1"/>
    <dgm:cxn modelId="{895D76FB-B482-47F6-BA24-6E1DB819E9AA}" type="presOf" srcId="{6251AD80-4406-47FC-A57B-A2BD01155FCE}" destId="{309E115B-AD38-4CF8-B88F-4B9A943F9FDF}" srcOrd="1" destOrd="0" presId="urn:microsoft.com/office/officeart/2005/8/layout/list1"/>
    <dgm:cxn modelId="{54A74F62-1556-4717-8FDD-31CBF153B7B2}" srcId="{E73551CB-A7EC-458E-B66D-29B3B06C3D0D}" destId="{19C8AB7B-FC2F-4080-B6C0-5362F5A2FA86}" srcOrd="3" destOrd="0" parTransId="{C58D2B5C-E4DC-43E9-A0C4-D3D53DB1BF9C}" sibTransId="{4412D286-2E71-47EF-917E-B74CA7A91DE2}"/>
    <dgm:cxn modelId="{824D5F54-8D19-427F-B1B4-A8DD763C5CEB}" type="presOf" srcId="{5CA15155-263E-4770-9BE7-9A83C2F9707F}" destId="{EF3AA3F1-611C-4431-8979-DD7946CCD952}" srcOrd="1" destOrd="0" presId="urn:microsoft.com/office/officeart/2005/8/layout/list1"/>
    <dgm:cxn modelId="{4425AA75-96B5-4101-A93B-7842FD2103C2}" srcId="{E73551CB-A7EC-458E-B66D-29B3B06C3D0D}" destId="{5CA15155-263E-4770-9BE7-9A83C2F9707F}" srcOrd="2" destOrd="0" parTransId="{D8CDF841-EB2F-4145-928E-3383184C92F5}" sibTransId="{065EDF1B-4714-447C-BB25-186DE9BF29E0}"/>
    <dgm:cxn modelId="{F9866610-5601-4A52-BE6B-7BE65E0B0AF7}" type="presOf" srcId="{5CA15155-263E-4770-9BE7-9A83C2F9707F}" destId="{4AA89FA2-1AAB-4681-B2E7-6A3BE1EEA303}" srcOrd="0" destOrd="0" presId="urn:microsoft.com/office/officeart/2005/8/layout/list1"/>
    <dgm:cxn modelId="{2DF6C647-1EDA-4B0C-AB2C-5ADCAEBE793C}" type="presOf" srcId="{6251AD80-4406-47FC-A57B-A2BD01155FCE}" destId="{9316D957-118E-4A6C-9E61-2CA01F3CCF6E}" srcOrd="0" destOrd="0" presId="urn:microsoft.com/office/officeart/2005/8/layout/list1"/>
    <dgm:cxn modelId="{1E0C4068-671A-4427-949F-F35BFFB53D8D}" type="presOf" srcId="{1075E061-BD8D-49CD-8D27-CC0E7B0C7A2D}" destId="{9BC71666-34D6-4281-ABE9-E3F892AF55BE}" srcOrd="0" destOrd="0" presId="urn:microsoft.com/office/officeart/2005/8/layout/list1"/>
    <dgm:cxn modelId="{8C1F2A33-2800-4E66-9A01-214B195DA34A}" type="presParOf" srcId="{58B86945-3657-47DA-B53A-CB5589F25D73}" destId="{AC9EE160-4F95-4410-B5A3-C278519E0C48}" srcOrd="0" destOrd="0" presId="urn:microsoft.com/office/officeart/2005/8/layout/list1"/>
    <dgm:cxn modelId="{6A38A9F6-C8EF-441E-93EF-1D52022DF432}" type="presParOf" srcId="{AC9EE160-4F95-4410-B5A3-C278519E0C48}" destId="{9BC71666-34D6-4281-ABE9-E3F892AF55BE}" srcOrd="0" destOrd="0" presId="urn:microsoft.com/office/officeart/2005/8/layout/list1"/>
    <dgm:cxn modelId="{E4A4BB89-DF42-4CCF-ABC1-85D6355501B8}" type="presParOf" srcId="{AC9EE160-4F95-4410-B5A3-C278519E0C48}" destId="{46465E08-37B8-442E-853F-03172273E4DC}" srcOrd="1" destOrd="0" presId="urn:microsoft.com/office/officeart/2005/8/layout/list1"/>
    <dgm:cxn modelId="{32BC3E41-BECC-44AC-A05B-F1417FF05C51}" type="presParOf" srcId="{58B86945-3657-47DA-B53A-CB5589F25D73}" destId="{4F09D64D-49D5-47D9-AF11-90CEF9045F3C}" srcOrd="1" destOrd="0" presId="urn:microsoft.com/office/officeart/2005/8/layout/list1"/>
    <dgm:cxn modelId="{A0573C68-F38F-4F93-90A1-4BA5ADB8C633}" type="presParOf" srcId="{58B86945-3657-47DA-B53A-CB5589F25D73}" destId="{7185C3F5-1240-42D7-98A8-107EE44302BC}" srcOrd="2" destOrd="0" presId="urn:microsoft.com/office/officeart/2005/8/layout/list1"/>
    <dgm:cxn modelId="{E9582DE4-D0A0-47A0-9740-62DAEF6F1A97}" type="presParOf" srcId="{58B86945-3657-47DA-B53A-CB5589F25D73}" destId="{19E6F567-8A4E-43A6-BBC0-80A8235493F7}" srcOrd="3" destOrd="0" presId="urn:microsoft.com/office/officeart/2005/8/layout/list1"/>
    <dgm:cxn modelId="{1694440C-6EC3-4CAF-B18D-80B5E88BC0EB}" type="presParOf" srcId="{58B86945-3657-47DA-B53A-CB5589F25D73}" destId="{CF025C8E-5871-4599-89BC-7DFBABF9CAE9}" srcOrd="4" destOrd="0" presId="urn:microsoft.com/office/officeart/2005/8/layout/list1"/>
    <dgm:cxn modelId="{76BA593F-17D0-425E-AD6E-8A8C1DA2F9E9}" type="presParOf" srcId="{CF025C8E-5871-4599-89BC-7DFBABF9CAE9}" destId="{9316D957-118E-4A6C-9E61-2CA01F3CCF6E}" srcOrd="0" destOrd="0" presId="urn:microsoft.com/office/officeart/2005/8/layout/list1"/>
    <dgm:cxn modelId="{8B0E1503-7DC4-40DC-828E-83B74A2E33CA}" type="presParOf" srcId="{CF025C8E-5871-4599-89BC-7DFBABF9CAE9}" destId="{309E115B-AD38-4CF8-B88F-4B9A943F9FDF}" srcOrd="1" destOrd="0" presId="urn:microsoft.com/office/officeart/2005/8/layout/list1"/>
    <dgm:cxn modelId="{F1C8A948-CA11-4685-9B0B-F19EDFFEB0E9}" type="presParOf" srcId="{58B86945-3657-47DA-B53A-CB5589F25D73}" destId="{39697953-2146-4A2A-B19E-BDB449724A1A}" srcOrd="5" destOrd="0" presId="urn:microsoft.com/office/officeart/2005/8/layout/list1"/>
    <dgm:cxn modelId="{4F1A26C0-67C1-4E89-9B65-17437995492D}" type="presParOf" srcId="{58B86945-3657-47DA-B53A-CB5589F25D73}" destId="{6A36561C-C351-4A45-B330-56F820F68B31}" srcOrd="6" destOrd="0" presId="urn:microsoft.com/office/officeart/2005/8/layout/list1"/>
    <dgm:cxn modelId="{48837843-6694-4E9D-8872-2DA17BD37B4B}" type="presParOf" srcId="{58B86945-3657-47DA-B53A-CB5589F25D73}" destId="{6E5F99FA-68F9-4756-98FD-2C485376ED21}" srcOrd="7" destOrd="0" presId="urn:microsoft.com/office/officeart/2005/8/layout/list1"/>
    <dgm:cxn modelId="{580A696D-A45C-401F-8EAF-867E874375EA}" type="presParOf" srcId="{58B86945-3657-47DA-B53A-CB5589F25D73}" destId="{9BF9B914-DF9C-4D96-8D75-7F6FBCCE5CEF}" srcOrd="8" destOrd="0" presId="urn:microsoft.com/office/officeart/2005/8/layout/list1"/>
    <dgm:cxn modelId="{F6EAF45B-3A19-4B02-B0CC-B789413C8DC6}" type="presParOf" srcId="{9BF9B914-DF9C-4D96-8D75-7F6FBCCE5CEF}" destId="{4AA89FA2-1AAB-4681-B2E7-6A3BE1EEA303}" srcOrd="0" destOrd="0" presId="urn:microsoft.com/office/officeart/2005/8/layout/list1"/>
    <dgm:cxn modelId="{C8EBCAC1-DA74-48CA-A326-1C7AB846BD57}" type="presParOf" srcId="{9BF9B914-DF9C-4D96-8D75-7F6FBCCE5CEF}" destId="{EF3AA3F1-611C-4431-8979-DD7946CCD952}" srcOrd="1" destOrd="0" presId="urn:microsoft.com/office/officeart/2005/8/layout/list1"/>
    <dgm:cxn modelId="{19DD8B09-C68C-4FC0-A958-A781615448EE}" type="presParOf" srcId="{58B86945-3657-47DA-B53A-CB5589F25D73}" destId="{094A4AB2-5326-477E-BF8D-A09B0BD39684}" srcOrd="9" destOrd="0" presId="urn:microsoft.com/office/officeart/2005/8/layout/list1"/>
    <dgm:cxn modelId="{B8A53278-958E-47F5-84CE-F39D0C933A64}" type="presParOf" srcId="{58B86945-3657-47DA-B53A-CB5589F25D73}" destId="{1BA2971D-8A8D-4DAC-B1C9-876E27E087F7}" srcOrd="10" destOrd="0" presId="urn:microsoft.com/office/officeart/2005/8/layout/list1"/>
    <dgm:cxn modelId="{9D3170D8-B529-4BAC-A631-6D3F161D3144}" type="presParOf" srcId="{58B86945-3657-47DA-B53A-CB5589F25D73}" destId="{053FE5C1-6FCB-4C7D-98E9-4426E55A7E2E}" srcOrd="11" destOrd="0" presId="urn:microsoft.com/office/officeart/2005/8/layout/list1"/>
    <dgm:cxn modelId="{512A638E-8673-443C-8528-E61E8CE0B7C8}" type="presParOf" srcId="{58B86945-3657-47DA-B53A-CB5589F25D73}" destId="{FC4C6094-B990-4D3F-A131-C00961C034AA}" srcOrd="12" destOrd="0" presId="urn:microsoft.com/office/officeart/2005/8/layout/list1"/>
    <dgm:cxn modelId="{6E6812B4-903B-4694-9A10-16EB6F39F2A4}" type="presParOf" srcId="{FC4C6094-B990-4D3F-A131-C00961C034AA}" destId="{27D95BD6-06EF-4853-AA7C-6AB23F46F16B}" srcOrd="0" destOrd="0" presId="urn:microsoft.com/office/officeart/2005/8/layout/list1"/>
    <dgm:cxn modelId="{E0004704-B339-4261-8C31-059501FCD7CB}" type="presParOf" srcId="{FC4C6094-B990-4D3F-A131-C00961C034AA}" destId="{341EF312-936D-4DFF-B1C6-C18B7F3967B8}" srcOrd="1" destOrd="0" presId="urn:microsoft.com/office/officeart/2005/8/layout/list1"/>
    <dgm:cxn modelId="{1E1CE89C-9016-4ED2-BAA5-B1B1A8E2F553}" type="presParOf" srcId="{58B86945-3657-47DA-B53A-CB5589F25D73}" destId="{FB71AAAC-B464-4A03-B338-6BE7C99E158A}" srcOrd="13" destOrd="0" presId="urn:microsoft.com/office/officeart/2005/8/layout/list1"/>
    <dgm:cxn modelId="{4DF54550-A3EA-409D-A367-53E562A89078}" type="presParOf" srcId="{58B86945-3657-47DA-B53A-CB5589F25D73}" destId="{E92814FE-69A4-4D45-B791-5435D825246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3551CB-A7EC-458E-B66D-29B3B06C3D0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75E061-BD8D-49CD-8D27-CC0E7B0C7A2D}">
      <dgm:prSet phldrT="[Text]"/>
      <dgm:spPr/>
      <dgm:t>
        <a:bodyPr/>
        <a:lstStyle/>
        <a:p>
          <a:r>
            <a:rPr lang="en-US" dirty="0" smtClean="0"/>
            <a:t>Action Week: Baltimore, July</a:t>
          </a:r>
          <a:endParaRPr lang="en-US" dirty="0"/>
        </a:p>
      </dgm:t>
    </dgm:pt>
    <dgm:pt modelId="{F385F851-198E-447C-A3FB-83C797C0A642}" type="parTrans" cxnId="{E0C33EF6-2693-4134-8BAE-AB315269D07E}">
      <dgm:prSet/>
      <dgm:spPr/>
      <dgm:t>
        <a:bodyPr/>
        <a:lstStyle/>
        <a:p>
          <a:endParaRPr lang="en-US"/>
        </a:p>
      </dgm:t>
    </dgm:pt>
    <dgm:pt modelId="{3C038490-8220-4D1D-BAB9-AC6B17B72916}" type="sibTrans" cxnId="{E0C33EF6-2693-4134-8BAE-AB315269D07E}">
      <dgm:prSet/>
      <dgm:spPr/>
      <dgm:t>
        <a:bodyPr/>
        <a:lstStyle/>
        <a:p>
          <a:endParaRPr lang="en-US"/>
        </a:p>
      </dgm:t>
    </dgm:pt>
    <dgm:pt modelId="{6251AD80-4406-47FC-A57B-A2BD01155FCE}">
      <dgm:prSet phldrT="[Text]"/>
      <dgm:spPr/>
      <dgm:t>
        <a:bodyPr/>
        <a:lstStyle/>
        <a:p>
          <a:r>
            <a:rPr lang="en-US" dirty="0" smtClean="0"/>
            <a:t>Tiger teams, producing TRs</a:t>
          </a:r>
          <a:endParaRPr lang="en-US" dirty="0"/>
        </a:p>
      </dgm:t>
    </dgm:pt>
    <dgm:pt modelId="{4CAA2E56-D702-493A-89CD-328BF5F46C35}" type="parTrans" cxnId="{E424E7AE-9077-4A80-8E91-F06AB803F9CE}">
      <dgm:prSet/>
      <dgm:spPr/>
      <dgm:t>
        <a:bodyPr/>
        <a:lstStyle/>
        <a:p>
          <a:endParaRPr lang="en-US"/>
        </a:p>
      </dgm:t>
    </dgm:pt>
    <dgm:pt modelId="{1919A13B-F872-4BFC-B69E-1C51C181A718}" type="sibTrans" cxnId="{E424E7AE-9077-4A80-8E91-F06AB803F9CE}">
      <dgm:prSet/>
      <dgm:spPr/>
      <dgm:t>
        <a:bodyPr/>
        <a:lstStyle/>
        <a:p>
          <a:endParaRPr lang="en-US"/>
        </a:p>
      </dgm:t>
    </dgm:pt>
    <dgm:pt modelId="{5CA15155-263E-4770-9BE7-9A83C2F9707F}">
      <dgm:prSet phldrT="[Text]"/>
      <dgm:spPr/>
      <dgm:t>
        <a:bodyPr/>
        <a:lstStyle/>
        <a:p>
          <a:r>
            <a:rPr lang="en-US" dirty="0" smtClean="0"/>
            <a:t>Mindful of TM Forum release timelines and areas of interest</a:t>
          </a:r>
          <a:endParaRPr lang="en-US" dirty="0"/>
        </a:p>
      </dgm:t>
    </dgm:pt>
    <dgm:pt modelId="{D8CDF841-EB2F-4145-928E-3383184C92F5}" type="parTrans" cxnId="{4425AA75-96B5-4101-A93B-7842FD2103C2}">
      <dgm:prSet/>
      <dgm:spPr/>
      <dgm:t>
        <a:bodyPr/>
        <a:lstStyle/>
        <a:p>
          <a:endParaRPr lang="en-US"/>
        </a:p>
      </dgm:t>
    </dgm:pt>
    <dgm:pt modelId="{065EDF1B-4714-447C-BB25-186DE9BF29E0}" type="sibTrans" cxnId="{4425AA75-96B5-4101-A93B-7842FD2103C2}">
      <dgm:prSet/>
      <dgm:spPr/>
      <dgm:t>
        <a:bodyPr/>
        <a:lstStyle/>
        <a:p>
          <a:endParaRPr lang="en-US"/>
        </a:p>
      </dgm:t>
    </dgm:pt>
    <dgm:pt modelId="{107E8BF4-0F83-475F-AA89-045ED6525B4D}">
      <dgm:prSet phldrT="[Text]"/>
      <dgm:spPr/>
      <dgm:t>
        <a:bodyPr/>
        <a:lstStyle/>
        <a:p>
          <a:r>
            <a:rPr lang="en-US" dirty="0" smtClean="0"/>
            <a:t>Digital Services</a:t>
          </a:r>
          <a:endParaRPr lang="en-US" dirty="0"/>
        </a:p>
      </dgm:t>
    </dgm:pt>
    <dgm:pt modelId="{8096A21C-915D-4BA2-A8FD-730F4A95F024}" type="parTrans" cxnId="{A5181FE0-CAB5-42D7-BCDF-638B155FB8D9}">
      <dgm:prSet/>
      <dgm:spPr/>
      <dgm:t>
        <a:bodyPr/>
        <a:lstStyle/>
        <a:p>
          <a:endParaRPr lang="en-US"/>
        </a:p>
      </dgm:t>
    </dgm:pt>
    <dgm:pt modelId="{CFFC06D8-9FC5-48A4-930C-23F4D03E04E3}" type="sibTrans" cxnId="{A5181FE0-CAB5-42D7-BCDF-638B155FB8D9}">
      <dgm:prSet/>
      <dgm:spPr/>
      <dgm:t>
        <a:bodyPr/>
        <a:lstStyle/>
        <a:p>
          <a:endParaRPr lang="en-US"/>
        </a:p>
      </dgm:t>
    </dgm:pt>
    <dgm:pt modelId="{58B86945-3657-47DA-B53A-CB5589F25D73}" type="pres">
      <dgm:prSet presAssocID="{E73551CB-A7EC-458E-B66D-29B3B06C3D0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EE160-4F95-4410-B5A3-C278519E0C48}" type="pres">
      <dgm:prSet presAssocID="{1075E061-BD8D-49CD-8D27-CC0E7B0C7A2D}" presName="parentLin" presStyleCnt="0"/>
      <dgm:spPr/>
    </dgm:pt>
    <dgm:pt modelId="{9BC71666-34D6-4281-ABE9-E3F892AF55BE}" type="pres">
      <dgm:prSet presAssocID="{1075E061-BD8D-49CD-8D27-CC0E7B0C7A2D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6465E08-37B8-442E-853F-03172273E4DC}" type="pres">
      <dgm:prSet presAssocID="{1075E061-BD8D-49CD-8D27-CC0E7B0C7A2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09D64D-49D5-47D9-AF11-90CEF9045F3C}" type="pres">
      <dgm:prSet presAssocID="{1075E061-BD8D-49CD-8D27-CC0E7B0C7A2D}" presName="negativeSpace" presStyleCnt="0"/>
      <dgm:spPr/>
    </dgm:pt>
    <dgm:pt modelId="{7185C3F5-1240-42D7-98A8-107EE44302BC}" type="pres">
      <dgm:prSet presAssocID="{1075E061-BD8D-49CD-8D27-CC0E7B0C7A2D}" presName="childText" presStyleLbl="conFgAcc1" presStyleIdx="0" presStyleCnt="4">
        <dgm:presLayoutVars>
          <dgm:bulletEnabled val="1"/>
        </dgm:presLayoutVars>
      </dgm:prSet>
      <dgm:spPr/>
    </dgm:pt>
    <dgm:pt modelId="{19E6F567-8A4E-43A6-BBC0-80A8235493F7}" type="pres">
      <dgm:prSet presAssocID="{3C038490-8220-4D1D-BAB9-AC6B17B72916}" presName="spaceBetweenRectangles" presStyleCnt="0"/>
      <dgm:spPr/>
    </dgm:pt>
    <dgm:pt modelId="{CF025C8E-5871-4599-89BC-7DFBABF9CAE9}" type="pres">
      <dgm:prSet presAssocID="{6251AD80-4406-47FC-A57B-A2BD01155FCE}" presName="parentLin" presStyleCnt="0"/>
      <dgm:spPr/>
    </dgm:pt>
    <dgm:pt modelId="{9316D957-118E-4A6C-9E61-2CA01F3CCF6E}" type="pres">
      <dgm:prSet presAssocID="{6251AD80-4406-47FC-A57B-A2BD01155FC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309E115B-AD38-4CF8-B88F-4B9A943F9FDF}" type="pres">
      <dgm:prSet presAssocID="{6251AD80-4406-47FC-A57B-A2BD01155FC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97953-2146-4A2A-B19E-BDB449724A1A}" type="pres">
      <dgm:prSet presAssocID="{6251AD80-4406-47FC-A57B-A2BD01155FCE}" presName="negativeSpace" presStyleCnt="0"/>
      <dgm:spPr/>
    </dgm:pt>
    <dgm:pt modelId="{6A36561C-C351-4A45-B330-56F820F68B31}" type="pres">
      <dgm:prSet presAssocID="{6251AD80-4406-47FC-A57B-A2BD01155FCE}" presName="childText" presStyleLbl="conFgAcc1" presStyleIdx="1" presStyleCnt="4">
        <dgm:presLayoutVars>
          <dgm:bulletEnabled val="1"/>
        </dgm:presLayoutVars>
      </dgm:prSet>
      <dgm:spPr/>
    </dgm:pt>
    <dgm:pt modelId="{6E5F99FA-68F9-4756-98FD-2C485376ED21}" type="pres">
      <dgm:prSet presAssocID="{1919A13B-F872-4BFC-B69E-1C51C181A718}" presName="spaceBetweenRectangles" presStyleCnt="0"/>
      <dgm:spPr/>
    </dgm:pt>
    <dgm:pt modelId="{9BF9B914-DF9C-4D96-8D75-7F6FBCCE5CEF}" type="pres">
      <dgm:prSet presAssocID="{5CA15155-263E-4770-9BE7-9A83C2F9707F}" presName="parentLin" presStyleCnt="0"/>
      <dgm:spPr/>
    </dgm:pt>
    <dgm:pt modelId="{4AA89FA2-1AAB-4681-B2E7-6A3BE1EEA303}" type="pres">
      <dgm:prSet presAssocID="{5CA15155-263E-4770-9BE7-9A83C2F9707F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EF3AA3F1-611C-4431-8979-DD7946CCD952}" type="pres">
      <dgm:prSet presAssocID="{5CA15155-263E-4770-9BE7-9A83C2F9707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A4AB2-5326-477E-BF8D-A09B0BD39684}" type="pres">
      <dgm:prSet presAssocID="{5CA15155-263E-4770-9BE7-9A83C2F9707F}" presName="negativeSpace" presStyleCnt="0"/>
      <dgm:spPr/>
    </dgm:pt>
    <dgm:pt modelId="{1BA2971D-8A8D-4DAC-B1C9-876E27E087F7}" type="pres">
      <dgm:prSet presAssocID="{5CA15155-263E-4770-9BE7-9A83C2F9707F}" presName="childText" presStyleLbl="conFgAcc1" presStyleIdx="2" presStyleCnt="4">
        <dgm:presLayoutVars>
          <dgm:bulletEnabled val="1"/>
        </dgm:presLayoutVars>
      </dgm:prSet>
      <dgm:spPr/>
    </dgm:pt>
    <dgm:pt modelId="{45C1F064-7830-4433-BE49-78526F38C721}" type="pres">
      <dgm:prSet presAssocID="{065EDF1B-4714-447C-BB25-186DE9BF29E0}" presName="spaceBetweenRectangles" presStyleCnt="0"/>
      <dgm:spPr/>
    </dgm:pt>
    <dgm:pt modelId="{1C9B3CAE-F00A-4725-8427-CA075D331D3B}" type="pres">
      <dgm:prSet presAssocID="{107E8BF4-0F83-475F-AA89-045ED6525B4D}" presName="parentLin" presStyleCnt="0"/>
      <dgm:spPr/>
    </dgm:pt>
    <dgm:pt modelId="{6070FBEA-96C1-47B2-B282-ED0A67B3096E}" type="pres">
      <dgm:prSet presAssocID="{107E8BF4-0F83-475F-AA89-045ED6525B4D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E8C1C98A-5ED4-4ED3-81C5-2750F8E47B13}" type="pres">
      <dgm:prSet presAssocID="{107E8BF4-0F83-475F-AA89-045ED6525B4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85BE8C-1EAE-40AA-84B3-9BBF3E10B783}" type="pres">
      <dgm:prSet presAssocID="{107E8BF4-0F83-475F-AA89-045ED6525B4D}" presName="negativeSpace" presStyleCnt="0"/>
      <dgm:spPr/>
    </dgm:pt>
    <dgm:pt modelId="{94B1FFCB-998D-4082-94B8-A5D6B2ABDB0D}" type="pres">
      <dgm:prSet presAssocID="{107E8BF4-0F83-475F-AA89-045ED6525B4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C32E82F-185D-4312-B914-F583C5308A2B}" type="presOf" srcId="{1075E061-BD8D-49CD-8D27-CC0E7B0C7A2D}" destId="{46465E08-37B8-442E-853F-03172273E4DC}" srcOrd="1" destOrd="0" presId="urn:microsoft.com/office/officeart/2005/8/layout/list1"/>
    <dgm:cxn modelId="{FD424C95-E4CE-451C-9657-878C13EBA864}" type="presOf" srcId="{6251AD80-4406-47FC-A57B-A2BD01155FCE}" destId="{309E115B-AD38-4CF8-B88F-4B9A943F9FDF}" srcOrd="1" destOrd="0" presId="urn:microsoft.com/office/officeart/2005/8/layout/list1"/>
    <dgm:cxn modelId="{DACF2CE7-A469-4FDF-AB07-58C0CC5F4DBF}" type="presOf" srcId="{107E8BF4-0F83-475F-AA89-045ED6525B4D}" destId="{E8C1C98A-5ED4-4ED3-81C5-2750F8E47B13}" srcOrd="1" destOrd="0" presId="urn:microsoft.com/office/officeart/2005/8/layout/list1"/>
    <dgm:cxn modelId="{96BA35B0-8296-416F-B669-C12BAFDCF570}" type="presOf" srcId="{5CA15155-263E-4770-9BE7-9A83C2F9707F}" destId="{4AA89FA2-1AAB-4681-B2E7-6A3BE1EEA303}" srcOrd="0" destOrd="0" presId="urn:microsoft.com/office/officeart/2005/8/layout/list1"/>
    <dgm:cxn modelId="{E424E7AE-9077-4A80-8E91-F06AB803F9CE}" srcId="{E73551CB-A7EC-458E-B66D-29B3B06C3D0D}" destId="{6251AD80-4406-47FC-A57B-A2BD01155FCE}" srcOrd="1" destOrd="0" parTransId="{4CAA2E56-D702-493A-89CD-328BF5F46C35}" sibTransId="{1919A13B-F872-4BFC-B69E-1C51C181A718}"/>
    <dgm:cxn modelId="{71995AE2-95C3-497E-867F-85640DDB2EF3}" type="presOf" srcId="{6251AD80-4406-47FC-A57B-A2BD01155FCE}" destId="{9316D957-118E-4A6C-9E61-2CA01F3CCF6E}" srcOrd="0" destOrd="0" presId="urn:microsoft.com/office/officeart/2005/8/layout/list1"/>
    <dgm:cxn modelId="{E0C33EF6-2693-4134-8BAE-AB315269D07E}" srcId="{E73551CB-A7EC-458E-B66D-29B3B06C3D0D}" destId="{1075E061-BD8D-49CD-8D27-CC0E7B0C7A2D}" srcOrd="0" destOrd="0" parTransId="{F385F851-198E-447C-A3FB-83C797C0A642}" sibTransId="{3C038490-8220-4D1D-BAB9-AC6B17B72916}"/>
    <dgm:cxn modelId="{A5181FE0-CAB5-42D7-BCDF-638B155FB8D9}" srcId="{E73551CB-A7EC-458E-B66D-29B3B06C3D0D}" destId="{107E8BF4-0F83-475F-AA89-045ED6525B4D}" srcOrd="3" destOrd="0" parTransId="{8096A21C-915D-4BA2-A8FD-730F4A95F024}" sibTransId="{CFFC06D8-9FC5-48A4-930C-23F4D03E04E3}"/>
    <dgm:cxn modelId="{407E7D94-93B4-42C9-86DC-62EDAB548D0E}" type="presOf" srcId="{5CA15155-263E-4770-9BE7-9A83C2F9707F}" destId="{EF3AA3F1-611C-4431-8979-DD7946CCD952}" srcOrd="1" destOrd="0" presId="urn:microsoft.com/office/officeart/2005/8/layout/list1"/>
    <dgm:cxn modelId="{C7CAA3E7-706E-4C29-8196-4C80584818BD}" type="presOf" srcId="{107E8BF4-0F83-475F-AA89-045ED6525B4D}" destId="{6070FBEA-96C1-47B2-B282-ED0A67B3096E}" srcOrd="0" destOrd="0" presId="urn:microsoft.com/office/officeart/2005/8/layout/list1"/>
    <dgm:cxn modelId="{4425AA75-96B5-4101-A93B-7842FD2103C2}" srcId="{E73551CB-A7EC-458E-B66D-29B3B06C3D0D}" destId="{5CA15155-263E-4770-9BE7-9A83C2F9707F}" srcOrd="2" destOrd="0" parTransId="{D8CDF841-EB2F-4145-928E-3383184C92F5}" sibTransId="{065EDF1B-4714-447C-BB25-186DE9BF29E0}"/>
    <dgm:cxn modelId="{A7ED80C8-B609-440B-B7C5-3D745A8345F3}" type="presOf" srcId="{1075E061-BD8D-49CD-8D27-CC0E7B0C7A2D}" destId="{9BC71666-34D6-4281-ABE9-E3F892AF55BE}" srcOrd="0" destOrd="0" presId="urn:microsoft.com/office/officeart/2005/8/layout/list1"/>
    <dgm:cxn modelId="{034B95B5-0000-4AA6-BDEA-88F7EF7D4AEE}" type="presOf" srcId="{E73551CB-A7EC-458E-B66D-29B3B06C3D0D}" destId="{58B86945-3657-47DA-B53A-CB5589F25D73}" srcOrd="0" destOrd="0" presId="urn:microsoft.com/office/officeart/2005/8/layout/list1"/>
    <dgm:cxn modelId="{F72D5CE7-E429-419E-8911-692A045A5660}" type="presParOf" srcId="{58B86945-3657-47DA-B53A-CB5589F25D73}" destId="{AC9EE160-4F95-4410-B5A3-C278519E0C48}" srcOrd="0" destOrd="0" presId="urn:microsoft.com/office/officeart/2005/8/layout/list1"/>
    <dgm:cxn modelId="{49FE8FCB-21CB-41E7-B183-F058EDD3F0C3}" type="presParOf" srcId="{AC9EE160-4F95-4410-B5A3-C278519E0C48}" destId="{9BC71666-34D6-4281-ABE9-E3F892AF55BE}" srcOrd="0" destOrd="0" presId="urn:microsoft.com/office/officeart/2005/8/layout/list1"/>
    <dgm:cxn modelId="{FA39D054-914B-4919-9996-5651F3A78559}" type="presParOf" srcId="{AC9EE160-4F95-4410-B5A3-C278519E0C48}" destId="{46465E08-37B8-442E-853F-03172273E4DC}" srcOrd="1" destOrd="0" presId="urn:microsoft.com/office/officeart/2005/8/layout/list1"/>
    <dgm:cxn modelId="{4048F54C-6BA2-4F31-BB3D-D0A62B1EEEBB}" type="presParOf" srcId="{58B86945-3657-47DA-B53A-CB5589F25D73}" destId="{4F09D64D-49D5-47D9-AF11-90CEF9045F3C}" srcOrd="1" destOrd="0" presId="urn:microsoft.com/office/officeart/2005/8/layout/list1"/>
    <dgm:cxn modelId="{9634919E-A432-4C05-AD48-1E6EEF86163F}" type="presParOf" srcId="{58B86945-3657-47DA-B53A-CB5589F25D73}" destId="{7185C3F5-1240-42D7-98A8-107EE44302BC}" srcOrd="2" destOrd="0" presId="urn:microsoft.com/office/officeart/2005/8/layout/list1"/>
    <dgm:cxn modelId="{9186CBB8-71FD-4C7D-BD2B-982EDB943749}" type="presParOf" srcId="{58B86945-3657-47DA-B53A-CB5589F25D73}" destId="{19E6F567-8A4E-43A6-BBC0-80A8235493F7}" srcOrd="3" destOrd="0" presId="urn:microsoft.com/office/officeart/2005/8/layout/list1"/>
    <dgm:cxn modelId="{9F9D63CB-0147-4A0A-ADAF-6340416AE682}" type="presParOf" srcId="{58B86945-3657-47DA-B53A-CB5589F25D73}" destId="{CF025C8E-5871-4599-89BC-7DFBABF9CAE9}" srcOrd="4" destOrd="0" presId="urn:microsoft.com/office/officeart/2005/8/layout/list1"/>
    <dgm:cxn modelId="{C3A5D471-25CA-464A-8A62-0BFCCEFDD90E}" type="presParOf" srcId="{CF025C8E-5871-4599-89BC-7DFBABF9CAE9}" destId="{9316D957-118E-4A6C-9E61-2CA01F3CCF6E}" srcOrd="0" destOrd="0" presId="urn:microsoft.com/office/officeart/2005/8/layout/list1"/>
    <dgm:cxn modelId="{21CE5A2C-3ECE-449A-96A5-66A084A5F23E}" type="presParOf" srcId="{CF025C8E-5871-4599-89BC-7DFBABF9CAE9}" destId="{309E115B-AD38-4CF8-B88F-4B9A943F9FDF}" srcOrd="1" destOrd="0" presId="urn:microsoft.com/office/officeart/2005/8/layout/list1"/>
    <dgm:cxn modelId="{F71DB48B-C5C0-4984-8294-1275936134C5}" type="presParOf" srcId="{58B86945-3657-47DA-B53A-CB5589F25D73}" destId="{39697953-2146-4A2A-B19E-BDB449724A1A}" srcOrd="5" destOrd="0" presId="urn:microsoft.com/office/officeart/2005/8/layout/list1"/>
    <dgm:cxn modelId="{6E7CABF2-C702-4F0B-B628-32FF6F5A5474}" type="presParOf" srcId="{58B86945-3657-47DA-B53A-CB5589F25D73}" destId="{6A36561C-C351-4A45-B330-56F820F68B31}" srcOrd="6" destOrd="0" presId="urn:microsoft.com/office/officeart/2005/8/layout/list1"/>
    <dgm:cxn modelId="{19065980-E5B3-4107-B444-6049FBCC0052}" type="presParOf" srcId="{58B86945-3657-47DA-B53A-CB5589F25D73}" destId="{6E5F99FA-68F9-4756-98FD-2C485376ED21}" srcOrd="7" destOrd="0" presId="urn:microsoft.com/office/officeart/2005/8/layout/list1"/>
    <dgm:cxn modelId="{2512035C-ECEA-4115-B312-25FF530909D1}" type="presParOf" srcId="{58B86945-3657-47DA-B53A-CB5589F25D73}" destId="{9BF9B914-DF9C-4D96-8D75-7F6FBCCE5CEF}" srcOrd="8" destOrd="0" presId="urn:microsoft.com/office/officeart/2005/8/layout/list1"/>
    <dgm:cxn modelId="{DF368E8A-7927-4410-8008-CEA05CCE4399}" type="presParOf" srcId="{9BF9B914-DF9C-4D96-8D75-7F6FBCCE5CEF}" destId="{4AA89FA2-1AAB-4681-B2E7-6A3BE1EEA303}" srcOrd="0" destOrd="0" presId="urn:microsoft.com/office/officeart/2005/8/layout/list1"/>
    <dgm:cxn modelId="{3ADEF9D9-A5D3-4DEF-8EF2-47CE83926CD4}" type="presParOf" srcId="{9BF9B914-DF9C-4D96-8D75-7F6FBCCE5CEF}" destId="{EF3AA3F1-611C-4431-8979-DD7946CCD952}" srcOrd="1" destOrd="0" presId="urn:microsoft.com/office/officeart/2005/8/layout/list1"/>
    <dgm:cxn modelId="{6C76FFA4-FA1B-4BF0-95A8-290285865EC1}" type="presParOf" srcId="{58B86945-3657-47DA-B53A-CB5589F25D73}" destId="{094A4AB2-5326-477E-BF8D-A09B0BD39684}" srcOrd="9" destOrd="0" presId="urn:microsoft.com/office/officeart/2005/8/layout/list1"/>
    <dgm:cxn modelId="{4801C711-346A-491C-9605-AA811AA80D1A}" type="presParOf" srcId="{58B86945-3657-47DA-B53A-CB5589F25D73}" destId="{1BA2971D-8A8D-4DAC-B1C9-876E27E087F7}" srcOrd="10" destOrd="0" presId="urn:microsoft.com/office/officeart/2005/8/layout/list1"/>
    <dgm:cxn modelId="{62A4ED75-950E-476E-88B2-7DE9331D3C60}" type="presParOf" srcId="{58B86945-3657-47DA-B53A-CB5589F25D73}" destId="{45C1F064-7830-4433-BE49-78526F38C721}" srcOrd="11" destOrd="0" presId="urn:microsoft.com/office/officeart/2005/8/layout/list1"/>
    <dgm:cxn modelId="{96FCB84F-C909-43F2-9E00-83A667ED3292}" type="presParOf" srcId="{58B86945-3657-47DA-B53A-CB5589F25D73}" destId="{1C9B3CAE-F00A-4725-8427-CA075D331D3B}" srcOrd="12" destOrd="0" presId="urn:microsoft.com/office/officeart/2005/8/layout/list1"/>
    <dgm:cxn modelId="{699B019A-FD38-4226-BE9C-61AB05F8C4FA}" type="presParOf" srcId="{1C9B3CAE-F00A-4725-8427-CA075D331D3B}" destId="{6070FBEA-96C1-47B2-B282-ED0A67B3096E}" srcOrd="0" destOrd="0" presId="urn:microsoft.com/office/officeart/2005/8/layout/list1"/>
    <dgm:cxn modelId="{4EC201B7-AFEC-43B1-B83F-35E27BB4F46F}" type="presParOf" srcId="{1C9B3CAE-F00A-4725-8427-CA075D331D3B}" destId="{E8C1C98A-5ED4-4ED3-81C5-2750F8E47B13}" srcOrd="1" destOrd="0" presId="urn:microsoft.com/office/officeart/2005/8/layout/list1"/>
    <dgm:cxn modelId="{0107C2BA-83CD-4CB2-8299-047095D694B0}" type="presParOf" srcId="{58B86945-3657-47DA-B53A-CB5589F25D73}" destId="{EA85BE8C-1EAE-40AA-84B3-9BBF3E10B783}" srcOrd="13" destOrd="0" presId="urn:microsoft.com/office/officeart/2005/8/layout/list1"/>
    <dgm:cxn modelId="{D140DB54-7174-4D1D-8BB1-56EB34F73AE3}" type="presParOf" srcId="{58B86945-3657-47DA-B53A-CB5589F25D73}" destId="{94B1FFCB-998D-4082-94B8-A5D6B2ABDB0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F434D-7553-43F9-AC86-C0B51ADA307C}">
      <dsp:nvSpPr>
        <dsp:cNvPr id="0" name=""/>
        <dsp:cNvSpPr/>
      </dsp:nvSpPr>
      <dsp:spPr>
        <a:xfrm rot="5400000">
          <a:off x="4478079" y="-1812432"/>
          <a:ext cx="756661" cy="457073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Dublin 2012, Fault Management</a:t>
          </a:r>
          <a:endParaRPr lang="en-US" sz="2200" kern="1200" dirty="0"/>
        </a:p>
      </dsp:txBody>
      <dsp:txXfrm rot="-5400000">
        <a:off x="2571041" y="131543"/>
        <a:ext cx="4533801" cy="682787"/>
      </dsp:txXfrm>
    </dsp:sp>
    <dsp:sp modelId="{992BB4FE-40DD-4224-B77D-719225DFC973}">
      <dsp:nvSpPr>
        <dsp:cNvPr id="0" name=""/>
        <dsp:cNvSpPr/>
      </dsp:nvSpPr>
      <dsp:spPr>
        <a:xfrm>
          <a:off x="0" y="23"/>
          <a:ext cx="2571040" cy="9458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RAM Catalyst</a:t>
          </a:r>
          <a:endParaRPr lang="en-US" sz="2900" kern="1200" dirty="0"/>
        </a:p>
      </dsp:txBody>
      <dsp:txXfrm>
        <a:off x="46171" y="46194"/>
        <a:ext cx="2478698" cy="853484"/>
      </dsp:txXfrm>
    </dsp:sp>
    <dsp:sp modelId="{1A807669-8D2C-425B-81DD-9F84E1E0FDD9}">
      <dsp:nvSpPr>
        <dsp:cNvPr id="0" name=""/>
        <dsp:cNvSpPr/>
      </dsp:nvSpPr>
      <dsp:spPr>
        <a:xfrm rot="5400000">
          <a:off x="4478079" y="-819314"/>
          <a:ext cx="756661" cy="457073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Tracking requirements, need final version</a:t>
          </a:r>
          <a:endParaRPr lang="en-US" sz="2200" kern="1200" dirty="0"/>
        </a:p>
      </dsp:txBody>
      <dsp:txXfrm rot="-5400000">
        <a:off x="2571041" y="1124661"/>
        <a:ext cx="4533801" cy="682787"/>
      </dsp:txXfrm>
    </dsp:sp>
    <dsp:sp modelId="{07F5FC6D-6390-4C7E-A362-45D7184793DE}">
      <dsp:nvSpPr>
        <dsp:cNvPr id="0" name=""/>
        <dsp:cNvSpPr/>
      </dsp:nvSpPr>
      <dsp:spPr>
        <a:xfrm>
          <a:off x="0" y="993141"/>
          <a:ext cx="2571040" cy="9458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NGCOR</a:t>
          </a:r>
          <a:endParaRPr lang="en-US" sz="2900" kern="1200" dirty="0"/>
        </a:p>
      </dsp:txBody>
      <dsp:txXfrm>
        <a:off x="46171" y="1039312"/>
        <a:ext cx="2478698" cy="853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241BC-C8CA-47EC-AE0C-A0905C428136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Resource Model Alignment</a:t>
          </a:r>
          <a:endParaRPr lang="en-US" sz="3800" kern="1200" dirty="0"/>
        </a:p>
      </dsp:txBody>
      <dsp:txXfrm>
        <a:off x="0" y="0"/>
        <a:ext cx="6096000" cy="1219200"/>
      </dsp:txXfrm>
    </dsp:sp>
    <dsp:sp modelId="{95CDDB16-C1B9-46A4-881D-5EC30707C650}">
      <dsp:nvSpPr>
        <dsp:cNvPr id="0" name=""/>
        <dsp:cNvSpPr/>
      </dsp:nvSpPr>
      <dsp:spPr>
        <a:xfrm>
          <a:off x="2976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Continue to develop Umbrella Model</a:t>
          </a:r>
          <a:endParaRPr lang="en-US" sz="3400" kern="1200" dirty="0"/>
        </a:p>
      </dsp:txBody>
      <dsp:txXfrm>
        <a:off x="2976" y="1219200"/>
        <a:ext cx="2030015" cy="2560320"/>
      </dsp:txXfrm>
    </dsp:sp>
    <dsp:sp modelId="{659D2C91-5A2F-408F-B37F-A8AA0C30147E}">
      <dsp:nvSpPr>
        <dsp:cNvPr id="0" name=""/>
        <dsp:cNvSpPr/>
      </dsp:nvSpPr>
      <dsp:spPr>
        <a:xfrm>
          <a:off x="2032992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Needs to be driven by NGMN</a:t>
          </a:r>
          <a:endParaRPr lang="en-US" sz="3400" kern="1200" dirty="0"/>
        </a:p>
      </dsp:txBody>
      <dsp:txXfrm>
        <a:off x="2032992" y="1219200"/>
        <a:ext cx="2030015" cy="2560320"/>
      </dsp:txXfrm>
    </dsp:sp>
    <dsp:sp modelId="{DD83C4F7-DFA0-453F-B06D-C0DB168460DF}">
      <dsp:nvSpPr>
        <dsp:cNvPr id="0" name=""/>
        <dsp:cNvSpPr/>
      </dsp:nvSpPr>
      <dsp:spPr>
        <a:xfrm>
          <a:off x="4063007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3GPP, open to other SDOs as needed</a:t>
          </a:r>
          <a:endParaRPr lang="en-US" sz="3400" kern="1200" dirty="0"/>
        </a:p>
      </dsp:txBody>
      <dsp:txXfrm>
        <a:off x="4063007" y="1219200"/>
        <a:ext cx="2030015" cy="2560320"/>
      </dsp:txXfrm>
    </dsp:sp>
    <dsp:sp modelId="{210FB683-7679-4562-9341-346BF4C59975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241BC-C8CA-47EC-AE0C-A0905C428136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Fault Management Harmonization</a:t>
          </a:r>
          <a:endParaRPr lang="en-US" sz="3500" kern="1200" dirty="0"/>
        </a:p>
      </dsp:txBody>
      <dsp:txXfrm>
        <a:off x="0" y="0"/>
        <a:ext cx="6096000" cy="1219200"/>
      </dsp:txXfrm>
    </dsp:sp>
    <dsp:sp modelId="{95CDDB16-C1B9-46A4-881D-5EC30707C650}">
      <dsp:nvSpPr>
        <dsp:cNvPr id="0" name=""/>
        <dsp:cNvSpPr/>
      </dsp:nvSpPr>
      <dsp:spPr>
        <a:xfrm>
          <a:off x="2976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Complete JWG Report</a:t>
          </a:r>
          <a:endParaRPr lang="en-US" sz="3000" kern="1200" dirty="0"/>
        </a:p>
      </dsp:txBody>
      <dsp:txXfrm>
        <a:off x="2976" y="1219200"/>
        <a:ext cx="2030015" cy="2560320"/>
      </dsp:txXfrm>
    </dsp:sp>
    <dsp:sp modelId="{659D2C91-5A2F-408F-B37F-A8AA0C30147E}">
      <dsp:nvSpPr>
        <dsp:cNvPr id="0" name=""/>
        <dsp:cNvSpPr/>
      </dsp:nvSpPr>
      <dsp:spPr>
        <a:xfrm>
          <a:off x="2032992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Is there interest in a common </a:t>
          </a:r>
          <a:r>
            <a:rPr lang="en-US" sz="3000" kern="1200" dirty="0" smtClean="0"/>
            <a:t>interface spec?</a:t>
          </a:r>
          <a:endParaRPr lang="en-US" sz="3000" kern="1200" dirty="0"/>
        </a:p>
      </dsp:txBody>
      <dsp:txXfrm>
        <a:off x="2032992" y="1219200"/>
        <a:ext cx="2030015" cy="2560320"/>
      </dsp:txXfrm>
    </dsp:sp>
    <dsp:sp modelId="{DD83C4F7-DFA0-453F-B06D-C0DB168460DF}">
      <dsp:nvSpPr>
        <dsp:cNvPr id="0" name=""/>
        <dsp:cNvSpPr/>
      </dsp:nvSpPr>
      <dsp:spPr>
        <a:xfrm>
          <a:off x="4063007" y="1219200"/>
          <a:ext cx="2030015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Target select issues (e.g. </a:t>
          </a:r>
          <a:r>
            <a:rPr lang="en-US" sz="3000" kern="1200" dirty="0" err="1" smtClean="0"/>
            <a:t>AlarmID</a:t>
          </a:r>
          <a:r>
            <a:rPr lang="en-US" sz="3000" kern="1200" dirty="0" smtClean="0"/>
            <a:t>)</a:t>
          </a:r>
          <a:endParaRPr lang="en-US" sz="3000" kern="1200" dirty="0"/>
        </a:p>
      </dsp:txBody>
      <dsp:txXfrm>
        <a:off x="4063007" y="1219200"/>
        <a:ext cx="2030015" cy="2560320"/>
      </dsp:txXfrm>
    </dsp:sp>
    <dsp:sp modelId="{210FB683-7679-4562-9341-346BF4C59975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5C3F5-1240-42D7-98A8-107EE44302BC}">
      <dsp:nvSpPr>
        <dsp:cNvPr id="0" name=""/>
        <dsp:cNvSpPr/>
      </dsp:nvSpPr>
      <dsp:spPr>
        <a:xfrm>
          <a:off x="0" y="34702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65E08-37B8-442E-853F-03172273E4DC}">
      <dsp:nvSpPr>
        <dsp:cNvPr id="0" name=""/>
        <dsp:cNvSpPr/>
      </dsp:nvSpPr>
      <dsp:spPr>
        <a:xfrm>
          <a:off x="304800" y="7539"/>
          <a:ext cx="4267200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Short term, focused efforts that produce results quickly</a:t>
          </a:r>
          <a:endParaRPr lang="en-US" sz="2300" kern="1200" dirty="0"/>
        </a:p>
      </dsp:txBody>
      <dsp:txXfrm>
        <a:off x="337944" y="40683"/>
        <a:ext cx="4200912" cy="612672"/>
      </dsp:txXfrm>
    </dsp:sp>
    <dsp:sp modelId="{6A36561C-C351-4A45-B330-56F820F68B31}">
      <dsp:nvSpPr>
        <dsp:cNvPr id="0" name=""/>
        <dsp:cNvSpPr/>
      </dsp:nvSpPr>
      <dsp:spPr>
        <a:xfrm>
          <a:off x="0" y="139030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E115B-AD38-4CF8-B88F-4B9A943F9FDF}">
      <dsp:nvSpPr>
        <dsp:cNvPr id="0" name=""/>
        <dsp:cNvSpPr/>
      </dsp:nvSpPr>
      <dsp:spPr>
        <a:xfrm>
          <a:off x="304800" y="1050820"/>
          <a:ext cx="4267200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Limited resources; travel is difficult</a:t>
          </a:r>
          <a:endParaRPr lang="en-US" sz="2300" kern="1200" dirty="0"/>
        </a:p>
      </dsp:txBody>
      <dsp:txXfrm>
        <a:off x="337944" y="1083964"/>
        <a:ext cx="4200912" cy="612672"/>
      </dsp:txXfrm>
    </dsp:sp>
    <dsp:sp modelId="{1BA2971D-8A8D-4DAC-B1C9-876E27E087F7}">
      <dsp:nvSpPr>
        <dsp:cNvPr id="0" name=""/>
        <dsp:cNvSpPr/>
      </dsp:nvSpPr>
      <dsp:spPr>
        <a:xfrm>
          <a:off x="0" y="243358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AA3F1-611C-4431-8979-DD7946CCD952}">
      <dsp:nvSpPr>
        <dsp:cNvPr id="0" name=""/>
        <dsp:cNvSpPr/>
      </dsp:nvSpPr>
      <dsp:spPr>
        <a:xfrm>
          <a:off x="304800" y="2094100"/>
          <a:ext cx="4267200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Committed to working with multi-SDOs</a:t>
          </a:r>
          <a:endParaRPr lang="en-US" sz="2300" kern="1200" dirty="0"/>
        </a:p>
      </dsp:txBody>
      <dsp:txXfrm>
        <a:off x="337944" y="2127244"/>
        <a:ext cx="4200912" cy="612672"/>
      </dsp:txXfrm>
    </dsp:sp>
    <dsp:sp modelId="{E92814FE-69A4-4D45-B791-5435D8252468}">
      <dsp:nvSpPr>
        <dsp:cNvPr id="0" name=""/>
        <dsp:cNvSpPr/>
      </dsp:nvSpPr>
      <dsp:spPr>
        <a:xfrm>
          <a:off x="0" y="347686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1EF312-936D-4DFF-B1C6-C18B7F3967B8}">
      <dsp:nvSpPr>
        <dsp:cNvPr id="0" name=""/>
        <dsp:cNvSpPr/>
      </dsp:nvSpPr>
      <dsp:spPr>
        <a:xfrm>
          <a:off x="304800" y="3137380"/>
          <a:ext cx="4267200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How do we report NGCOR compliance?</a:t>
          </a:r>
          <a:endParaRPr lang="en-US" sz="2300" kern="1200" dirty="0"/>
        </a:p>
      </dsp:txBody>
      <dsp:txXfrm>
        <a:off x="337944" y="3170524"/>
        <a:ext cx="4200912" cy="6126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5C3F5-1240-42D7-98A8-107EE44302BC}">
      <dsp:nvSpPr>
        <dsp:cNvPr id="0" name=""/>
        <dsp:cNvSpPr/>
      </dsp:nvSpPr>
      <dsp:spPr>
        <a:xfrm>
          <a:off x="0" y="420279"/>
          <a:ext cx="6096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65E08-37B8-442E-853F-03172273E4DC}">
      <dsp:nvSpPr>
        <dsp:cNvPr id="0" name=""/>
        <dsp:cNvSpPr/>
      </dsp:nvSpPr>
      <dsp:spPr>
        <a:xfrm>
          <a:off x="304800" y="95559"/>
          <a:ext cx="426720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Action Week: Baltimore, July</a:t>
          </a:r>
          <a:endParaRPr lang="en-US" sz="2200" kern="1200" dirty="0"/>
        </a:p>
      </dsp:txBody>
      <dsp:txXfrm>
        <a:off x="336503" y="127262"/>
        <a:ext cx="4203794" cy="586034"/>
      </dsp:txXfrm>
    </dsp:sp>
    <dsp:sp modelId="{6A36561C-C351-4A45-B330-56F820F68B31}">
      <dsp:nvSpPr>
        <dsp:cNvPr id="0" name=""/>
        <dsp:cNvSpPr/>
      </dsp:nvSpPr>
      <dsp:spPr>
        <a:xfrm>
          <a:off x="0" y="1418199"/>
          <a:ext cx="6096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E115B-AD38-4CF8-B88F-4B9A943F9FDF}">
      <dsp:nvSpPr>
        <dsp:cNvPr id="0" name=""/>
        <dsp:cNvSpPr/>
      </dsp:nvSpPr>
      <dsp:spPr>
        <a:xfrm>
          <a:off x="304800" y="1093479"/>
          <a:ext cx="426720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Tiger teams, producing TRs</a:t>
          </a:r>
          <a:endParaRPr lang="en-US" sz="2200" kern="1200" dirty="0"/>
        </a:p>
      </dsp:txBody>
      <dsp:txXfrm>
        <a:off x="336503" y="1125182"/>
        <a:ext cx="4203794" cy="586034"/>
      </dsp:txXfrm>
    </dsp:sp>
    <dsp:sp modelId="{1BA2971D-8A8D-4DAC-B1C9-876E27E087F7}">
      <dsp:nvSpPr>
        <dsp:cNvPr id="0" name=""/>
        <dsp:cNvSpPr/>
      </dsp:nvSpPr>
      <dsp:spPr>
        <a:xfrm>
          <a:off x="0" y="2416120"/>
          <a:ext cx="6096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AA3F1-611C-4431-8979-DD7946CCD952}">
      <dsp:nvSpPr>
        <dsp:cNvPr id="0" name=""/>
        <dsp:cNvSpPr/>
      </dsp:nvSpPr>
      <dsp:spPr>
        <a:xfrm>
          <a:off x="304800" y="2091399"/>
          <a:ext cx="426720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Mindful of TM Forum release timelines and areas of interest</a:t>
          </a:r>
          <a:endParaRPr lang="en-US" sz="2200" kern="1200" dirty="0"/>
        </a:p>
      </dsp:txBody>
      <dsp:txXfrm>
        <a:off x="336503" y="2123102"/>
        <a:ext cx="4203794" cy="586034"/>
      </dsp:txXfrm>
    </dsp:sp>
    <dsp:sp modelId="{94B1FFCB-998D-4082-94B8-A5D6B2ABDB0D}">
      <dsp:nvSpPr>
        <dsp:cNvPr id="0" name=""/>
        <dsp:cNvSpPr/>
      </dsp:nvSpPr>
      <dsp:spPr>
        <a:xfrm>
          <a:off x="0" y="3414040"/>
          <a:ext cx="6096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1C98A-5ED4-4ED3-81C5-2750F8E47B13}">
      <dsp:nvSpPr>
        <dsp:cNvPr id="0" name=""/>
        <dsp:cNvSpPr/>
      </dsp:nvSpPr>
      <dsp:spPr>
        <a:xfrm>
          <a:off x="304800" y="3089319"/>
          <a:ext cx="426720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Digital Services</a:t>
          </a:r>
          <a:endParaRPr lang="en-US" sz="2200" kern="1200" dirty="0"/>
        </a:p>
      </dsp:txBody>
      <dsp:txXfrm>
        <a:off x="336503" y="3121022"/>
        <a:ext cx="420379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9D965-7D39-4E54-9B09-F20C73511A81}" type="datetimeFigureOut">
              <a:rPr lang="en-US" smtClean="0"/>
              <a:pPr/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CFB51-0A4A-4B06-8660-C9F4F1E5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2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12E4E-FE76-4589-86EF-13882A70A4F7}" type="datetimeFigureOut">
              <a:rPr lang="en-US" smtClean="0"/>
              <a:pPr/>
              <a:t>4/18/2012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11C86-BE01-4BD4-93D4-BEDAEA9E7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81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7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 with Subtitle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20717" y="6479659"/>
            <a:ext cx="5044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1000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o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5" name="Rectangle 4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Simplic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6" name="Picture 5" descr="grn-room.jp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9" name="Rectangle 8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V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 descr="vault.jp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11" name="Rectangle 10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hite3inside2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028" y="1469204"/>
            <a:ext cx="8638541" cy="4643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 2011 TeleManagement Forum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700" dirty="0" smtClean="0"/>
              <a:t/>
            </a:r>
            <a:br>
              <a:rPr lang="en-US" sz="700" dirty="0" smtClean="0"/>
            </a:br>
            <a:endParaRPr lang="en-US" sz="70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248937" y="624468"/>
            <a:ext cx="847492" cy="18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15075" y="6538436"/>
            <a:ext cx="14982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www.tmforum.org</a:t>
            </a:r>
            <a:endParaRPr lang="en-GB" sz="12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65" r:id="rId3"/>
    <p:sldLayoutId id="2147483666" r:id="rId4"/>
    <p:sldLayoutId id="2147483659" r:id="rId5"/>
    <p:sldLayoutId id="2147483667" r:id="rId6"/>
    <p:sldLayoutId id="2147483669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lang="en-US" sz="3200" b="1" kern="1200" dirty="0">
          <a:solidFill>
            <a:schemeClr val="tx2"/>
          </a:solidFill>
          <a:latin typeface="Arial Narrow" pitchFamily="34" charset="0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200"/>
        </a:spcBef>
        <a:buClr>
          <a:schemeClr val="accent2"/>
        </a:buClr>
        <a:buSzPct val="115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11175" indent="-228600" algn="l" defTabSz="457200" rtl="0" eaLnBrk="1" latinLnBrk="0" hangingPunct="1">
        <a:spcBef>
          <a:spcPts val="1200"/>
        </a:spcBef>
        <a:buClr>
          <a:schemeClr val="accent2"/>
        </a:buClr>
        <a:buSzPct val="65000"/>
        <a:buFont typeface="Wingdings" pitchFamily="2" charset="2"/>
        <a:buChar char="q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9775" indent="-163513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§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3463" indent="-228600" algn="l" defTabSz="457200" rtl="0" eaLnBrk="1" latinLnBrk="0" hangingPunct="1">
        <a:spcBef>
          <a:spcPts val="1200"/>
        </a:spcBef>
        <a:buClr>
          <a:schemeClr val="accent2"/>
        </a:buClr>
        <a:buFont typeface="Courier New" pitchFamily="49" charset="0"/>
        <a:buChar char="o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371600" indent="-282575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Ø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 smtClean="0"/>
              <a:t>NGCOR Related Work: </a:t>
            </a:r>
            <a:br>
              <a:rPr lang="en-GB" sz="3200" dirty="0" smtClean="0"/>
            </a:br>
            <a:r>
              <a:rPr lang="en-GB" sz="3200" dirty="0" smtClean="0"/>
              <a:t>Next Steps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Bill Semper</a:t>
            </a:r>
          </a:p>
          <a:p>
            <a:r>
              <a:rPr lang="en-US" dirty="0" smtClean="0"/>
              <a:t>April 23, 2012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Immediate Plans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17468115"/>
              </p:ext>
            </p:extLst>
          </p:nvPr>
        </p:nvGraphicFramePr>
        <p:xfrm>
          <a:off x="993228" y="1749972"/>
          <a:ext cx="7141779" cy="193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914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Future Work – Possible Collaboration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590447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27448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Future Work – Possible Collaboration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0407494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06027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Future Work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3027607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56210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Future Work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4767287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669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M Forum Theme 2011">
  <a:themeElements>
    <a:clrScheme name="TM Forum">
      <a:dk1>
        <a:srgbClr val="262626"/>
      </a:dk1>
      <a:lt1>
        <a:srgbClr val="FFFFFF"/>
      </a:lt1>
      <a:dk2>
        <a:srgbClr val="172E7D"/>
      </a:dk2>
      <a:lt2>
        <a:srgbClr val="F2F2F2"/>
      </a:lt2>
      <a:accent1>
        <a:srgbClr val="FF6600"/>
      </a:accent1>
      <a:accent2>
        <a:srgbClr val="FF8B00"/>
      </a:accent2>
      <a:accent3>
        <a:srgbClr val="000080"/>
      </a:accent3>
      <a:accent4>
        <a:srgbClr val="6666CC"/>
      </a:accent4>
      <a:accent5>
        <a:srgbClr val="66CC00"/>
      </a:accent5>
      <a:accent6>
        <a:srgbClr val="339966"/>
      </a:accent6>
      <a:hlink>
        <a:srgbClr val="00B0F0"/>
      </a:hlink>
      <a:folHlink>
        <a:srgbClr val="00B0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0"/>
        </a:gradFill>
        <a:ln>
          <a:noFill/>
        </a:ln>
        <a:effectLst/>
      </a:spPr>
      <a:bodyPr rtlCol="0" anchor="ctr"/>
      <a:lstStyle>
        <a:defPPr algn="ctr">
          <a:defRPr sz="24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indent="0">
          <a:buClr>
            <a:schemeClr val="accent2"/>
          </a:buClr>
          <a:buSzPct val="125000"/>
          <a:buFont typeface="Wingdings" pitchFamily="2" charset="2"/>
          <a:buNone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140</Words>
  <Application>Microsoft Office PowerPoint</Application>
  <PresentationFormat>On-screen Show (4:3)</PresentationFormat>
  <Paragraphs>33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TM Forum Theme 2011</vt:lpstr>
      <vt:lpstr>NGCOR Related Work:  Next Steps</vt:lpstr>
      <vt:lpstr>Immediate Plans</vt:lpstr>
      <vt:lpstr>Future Work – Possible Collaboration</vt:lpstr>
      <vt:lpstr>Future Work – Possible Collaboration</vt:lpstr>
      <vt:lpstr>Future Work</vt:lpstr>
      <vt:lpstr>Future Work</vt:lpstr>
    </vt:vector>
  </TitlesOfParts>
  <Company>TM Forum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 Presentation</dc:title>
  <dc:creator>David Andrews</dc:creator>
  <cp:lastModifiedBy>bsemper</cp:lastModifiedBy>
  <cp:revision>145</cp:revision>
  <dcterms:created xsi:type="dcterms:W3CDTF">2011-02-09T14:54:29Z</dcterms:created>
  <dcterms:modified xsi:type="dcterms:W3CDTF">2012-04-18T16:37:38Z</dcterms:modified>
</cp:coreProperties>
</file>