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1" r:id="rId3"/>
    <p:sldId id="262" r:id="rId4"/>
    <p:sldId id="263" r:id="rId5"/>
    <p:sldId id="273" r:id="rId6"/>
    <p:sldId id="271" r:id="rId7"/>
    <p:sldId id="274" r:id="rId8"/>
    <p:sldId id="272" r:id="rId9"/>
    <p:sldId id="268" r:id="rId10"/>
    <p:sldId id="270" r:id="rId11"/>
    <p:sldId id="264" r:id="rId12"/>
    <p:sldId id="267" r:id="rId13"/>
    <p:sldId id="265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E5FC2"/>
    <a:srgbClr val="0552FF"/>
    <a:srgbClr val="0027EA"/>
    <a:srgbClr val="0048EA"/>
    <a:srgbClr val="162D78"/>
    <a:srgbClr val="FFFFFF"/>
    <a:srgbClr val="00487E"/>
    <a:srgbClr val="000A12"/>
    <a:srgbClr val="0C17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86146" autoAdjust="0"/>
  </p:normalViewPr>
  <p:slideViewPr>
    <p:cSldViewPr snapToGrid="0">
      <p:cViewPr>
        <p:scale>
          <a:sx n="70" d="100"/>
          <a:sy n="70" d="100"/>
        </p:scale>
        <p:origin x="-516" y="-84"/>
      </p:cViewPr>
      <p:guideLst>
        <p:guide orient="horz" pos="384"/>
        <p:guide orient="horz" pos="4176"/>
        <p:guide orient="horz"/>
        <p:guide pos="5616"/>
        <p:guide pos="14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01" d="100"/>
          <a:sy n="101" d="100"/>
        </p:scale>
        <p:origin x="-261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AC6E8E-5EFB-46C5-8437-762947AB1FF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35CF67A-EE34-4665-8249-65CA0AB8AD50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Frameworx 12.0</a:t>
          </a:r>
        </a:p>
        <a:p>
          <a:r>
            <a:rPr lang="en-US" dirty="0" smtClean="0"/>
            <a:t>(May 2012)</a:t>
          </a:r>
          <a:endParaRPr lang="en-US" dirty="0"/>
        </a:p>
      </dgm:t>
    </dgm:pt>
    <dgm:pt modelId="{8ED4EBC5-EA3C-4490-825D-4C47A691D648}" type="parTrans" cxnId="{74B85DA6-160C-4A05-8B81-600873E20D61}">
      <dgm:prSet/>
      <dgm:spPr/>
      <dgm:t>
        <a:bodyPr/>
        <a:lstStyle/>
        <a:p>
          <a:endParaRPr lang="en-US"/>
        </a:p>
      </dgm:t>
    </dgm:pt>
    <dgm:pt modelId="{FBFF2A37-8462-45BB-BC77-743111518372}" type="sibTrans" cxnId="{74B85DA6-160C-4A05-8B81-600873E20D61}">
      <dgm:prSet/>
      <dgm:spPr/>
      <dgm:t>
        <a:bodyPr/>
        <a:lstStyle/>
        <a:p>
          <a:endParaRPr lang="en-US"/>
        </a:p>
      </dgm:t>
    </dgm:pt>
    <dgm:pt modelId="{794FEE14-D4A4-464B-9FD3-79187E15C1E6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Frameworx 12.5 </a:t>
          </a:r>
        </a:p>
        <a:p>
          <a:r>
            <a:rPr lang="en-US" dirty="0" smtClean="0"/>
            <a:t>(October 2012)</a:t>
          </a:r>
          <a:endParaRPr lang="en-US" dirty="0"/>
        </a:p>
      </dgm:t>
    </dgm:pt>
    <dgm:pt modelId="{7A096C48-A736-4569-A2BD-E7AC833196B1}" type="parTrans" cxnId="{54792A90-1B34-4914-9625-1933B9E5FF59}">
      <dgm:prSet/>
      <dgm:spPr/>
      <dgm:t>
        <a:bodyPr/>
        <a:lstStyle/>
        <a:p>
          <a:endParaRPr lang="en-US"/>
        </a:p>
      </dgm:t>
    </dgm:pt>
    <dgm:pt modelId="{354AAE71-919B-40C5-BEA8-B5A37A70BEF9}" type="sibTrans" cxnId="{54792A90-1B34-4914-9625-1933B9E5FF59}">
      <dgm:prSet/>
      <dgm:spPr/>
      <dgm:t>
        <a:bodyPr/>
        <a:lstStyle/>
        <a:p>
          <a:endParaRPr lang="en-US"/>
        </a:p>
      </dgm:t>
    </dgm:pt>
    <dgm:pt modelId="{2BE7ED73-2E39-411F-93F0-883C2CE5BCC7}" type="pres">
      <dgm:prSet presAssocID="{B1AC6E8E-5EFB-46C5-8437-762947AB1FF2}" presName="CompostProcess" presStyleCnt="0">
        <dgm:presLayoutVars>
          <dgm:dir/>
          <dgm:resizeHandles val="exact"/>
        </dgm:presLayoutVars>
      </dgm:prSet>
      <dgm:spPr/>
    </dgm:pt>
    <dgm:pt modelId="{AA9A59A0-79B0-4162-B3F4-BBF0B5AB883D}" type="pres">
      <dgm:prSet presAssocID="{B1AC6E8E-5EFB-46C5-8437-762947AB1FF2}" presName="arrow" presStyleLbl="bgShp" presStyleIdx="0" presStyleCn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5E456DC6-E92F-40BF-A92F-A86CEAE01C26}" type="pres">
      <dgm:prSet presAssocID="{B1AC6E8E-5EFB-46C5-8437-762947AB1FF2}" presName="linearProcess" presStyleCnt="0"/>
      <dgm:spPr/>
    </dgm:pt>
    <dgm:pt modelId="{492838C6-8ACF-4832-8201-905127EBE620}" type="pres">
      <dgm:prSet presAssocID="{535CF67A-EE34-4665-8249-65CA0AB8AD50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1D3DBC-C2F3-40F3-98CA-ADBE04B05BC7}" type="pres">
      <dgm:prSet presAssocID="{FBFF2A37-8462-45BB-BC77-743111518372}" presName="sibTrans" presStyleCnt="0"/>
      <dgm:spPr/>
    </dgm:pt>
    <dgm:pt modelId="{468476BF-C35A-4C24-8918-D6263DE67D2C}" type="pres">
      <dgm:prSet presAssocID="{794FEE14-D4A4-464B-9FD3-79187E15C1E6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B85DA6-160C-4A05-8B81-600873E20D61}" srcId="{B1AC6E8E-5EFB-46C5-8437-762947AB1FF2}" destId="{535CF67A-EE34-4665-8249-65CA0AB8AD50}" srcOrd="0" destOrd="0" parTransId="{8ED4EBC5-EA3C-4490-825D-4C47A691D648}" sibTransId="{FBFF2A37-8462-45BB-BC77-743111518372}"/>
    <dgm:cxn modelId="{54792A90-1B34-4914-9625-1933B9E5FF59}" srcId="{B1AC6E8E-5EFB-46C5-8437-762947AB1FF2}" destId="{794FEE14-D4A4-464B-9FD3-79187E15C1E6}" srcOrd="1" destOrd="0" parTransId="{7A096C48-A736-4569-A2BD-E7AC833196B1}" sibTransId="{354AAE71-919B-40C5-BEA8-B5A37A70BEF9}"/>
    <dgm:cxn modelId="{9FB013B9-4162-4A3F-AEE9-2EADB1A5313F}" type="presOf" srcId="{535CF67A-EE34-4665-8249-65CA0AB8AD50}" destId="{492838C6-8ACF-4832-8201-905127EBE620}" srcOrd="0" destOrd="0" presId="urn:microsoft.com/office/officeart/2005/8/layout/hProcess9"/>
    <dgm:cxn modelId="{B2FB88D0-08E8-42C2-8EA2-DD53F94C3331}" type="presOf" srcId="{794FEE14-D4A4-464B-9FD3-79187E15C1E6}" destId="{468476BF-C35A-4C24-8918-D6263DE67D2C}" srcOrd="0" destOrd="0" presId="urn:microsoft.com/office/officeart/2005/8/layout/hProcess9"/>
    <dgm:cxn modelId="{2016E7D2-389A-40F9-8CAC-E4355256C34F}" type="presOf" srcId="{B1AC6E8E-5EFB-46C5-8437-762947AB1FF2}" destId="{2BE7ED73-2E39-411F-93F0-883C2CE5BCC7}" srcOrd="0" destOrd="0" presId="urn:microsoft.com/office/officeart/2005/8/layout/hProcess9"/>
    <dgm:cxn modelId="{B18AAE55-E09C-4469-9C2B-32484092EE8B}" type="presParOf" srcId="{2BE7ED73-2E39-411F-93F0-883C2CE5BCC7}" destId="{AA9A59A0-79B0-4162-B3F4-BBF0B5AB883D}" srcOrd="0" destOrd="0" presId="urn:microsoft.com/office/officeart/2005/8/layout/hProcess9"/>
    <dgm:cxn modelId="{9EEDFE35-915C-4C98-A7EB-C215D62145DE}" type="presParOf" srcId="{2BE7ED73-2E39-411F-93F0-883C2CE5BCC7}" destId="{5E456DC6-E92F-40BF-A92F-A86CEAE01C26}" srcOrd="1" destOrd="0" presId="urn:microsoft.com/office/officeart/2005/8/layout/hProcess9"/>
    <dgm:cxn modelId="{33674572-B91F-4DC7-85B3-E9D867D84CF2}" type="presParOf" srcId="{5E456DC6-E92F-40BF-A92F-A86CEAE01C26}" destId="{492838C6-8ACF-4832-8201-905127EBE620}" srcOrd="0" destOrd="0" presId="urn:microsoft.com/office/officeart/2005/8/layout/hProcess9"/>
    <dgm:cxn modelId="{3D5C0EDC-55DE-45CB-9A39-CF25B1C4D91C}" type="presParOf" srcId="{5E456DC6-E92F-40BF-A92F-A86CEAE01C26}" destId="{441D3DBC-C2F3-40F3-98CA-ADBE04B05BC7}" srcOrd="1" destOrd="0" presId="urn:microsoft.com/office/officeart/2005/8/layout/hProcess9"/>
    <dgm:cxn modelId="{4C9D59C4-09D1-4D5F-9D40-C7F0CC5D6CC1}" type="presParOf" srcId="{5E456DC6-E92F-40BF-A92F-A86CEAE01C26}" destId="{468476BF-C35A-4C24-8918-D6263DE67D2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B0F87BC-FA3F-4318-BBAD-B1947050902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B91683-F707-448E-9589-D05EA14E62CF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Alarms, topology based upon China Mobile network</a:t>
          </a:r>
          <a:endParaRPr lang="en-US" dirty="0"/>
        </a:p>
      </dgm:t>
    </dgm:pt>
    <dgm:pt modelId="{075582B8-C421-42C6-AF35-FB12C2E39A35}" type="parTrans" cxnId="{75768EAF-3BFF-4427-8DCB-157D03E75EBC}">
      <dgm:prSet/>
      <dgm:spPr/>
      <dgm:t>
        <a:bodyPr/>
        <a:lstStyle/>
        <a:p>
          <a:endParaRPr lang="en-US"/>
        </a:p>
      </dgm:t>
    </dgm:pt>
    <dgm:pt modelId="{32E9AD10-545E-42B4-81EF-CD013B1857B2}" type="sibTrans" cxnId="{75768EAF-3BFF-4427-8DCB-157D03E75EBC}">
      <dgm:prSet/>
      <dgm:spPr/>
      <dgm:t>
        <a:bodyPr/>
        <a:lstStyle/>
        <a:p>
          <a:endParaRPr lang="en-US"/>
        </a:p>
      </dgm:t>
    </dgm:pt>
    <dgm:pt modelId="{6C5623DE-54A9-4FEB-8EF3-1C0FA87D4B4B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We have established scenarios, are working on implementations/connections</a:t>
          </a:r>
          <a:endParaRPr lang="en-US" dirty="0"/>
        </a:p>
      </dgm:t>
    </dgm:pt>
    <dgm:pt modelId="{48A468CB-33A0-4BB9-A5D2-4CE653670598}" type="parTrans" cxnId="{ABC0945A-15CB-45F5-B4BF-2D6DCD77F782}">
      <dgm:prSet/>
      <dgm:spPr/>
      <dgm:t>
        <a:bodyPr/>
        <a:lstStyle/>
        <a:p>
          <a:endParaRPr lang="en-US"/>
        </a:p>
      </dgm:t>
    </dgm:pt>
    <dgm:pt modelId="{8772A958-B44C-48E5-8D0D-C052E1E65F04}" type="sibTrans" cxnId="{ABC0945A-15CB-45F5-B4BF-2D6DCD77F782}">
      <dgm:prSet/>
      <dgm:spPr/>
      <dgm:t>
        <a:bodyPr/>
        <a:lstStyle/>
        <a:p>
          <a:endParaRPr lang="en-US"/>
        </a:p>
      </dgm:t>
    </dgm:pt>
    <dgm:pt modelId="{47F29A2A-B80E-4C18-9CA6-ED4DEFA45E98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Compliant with NGCOR Use Cases for FM</a:t>
          </a:r>
          <a:endParaRPr lang="en-US" dirty="0"/>
        </a:p>
      </dgm:t>
    </dgm:pt>
    <dgm:pt modelId="{2CAD81A9-A356-45B3-8779-A40DBB030D78}" type="parTrans" cxnId="{EFEF174B-A09B-43CE-A6ED-7B150F7C2E9F}">
      <dgm:prSet/>
      <dgm:spPr/>
      <dgm:t>
        <a:bodyPr/>
        <a:lstStyle/>
        <a:p>
          <a:endParaRPr lang="en-US"/>
        </a:p>
      </dgm:t>
    </dgm:pt>
    <dgm:pt modelId="{4DD635AD-4494-4382-99D2-73D96A5CA7E3}" type="sibTrans" cxnId="{EFEF174B-A09B-43CE-A6ED-7B150F7C2E9F}">
      <dgm:prSet/>
      <dgm:spPr/>
      <dgm:t>
        <a:bodyPr/>
        <a:lstStyle/>
        <a:p>
          <a:endParaRPr lang="en-US"/>
        </a:p>
      </dgm:t>
    </dgm:pt>
    <dgm:pt modelId="{AADDF2D6-75DF-452B-BFA3-2E0682EE15B0}" type="pres">
      <dgm:prSet presAssocID="{3B0F87BC-FA3F-4318-BBAD-B1947050902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0E211FB-AEFF-4EDB-A0C4-9D518DF57211}" type="pres">
      <dgm:prSet presAssocID="{96B91683-F707-448E-9589-D05EA14E62CF}" presName="parentLin" presStyleCnt="0"/>
      <dgm:spPr/>
    </dgm:pt>
    <dgm:pt modelId="{6F161E20-F6BD-43F8-BFCC-150951C47274}" type="pres">
      <dgm:prSet presAssocID="{96B91683-F707-448E-9589-D05EA14E62CF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7216EE37-4B7F-476C-96CD-41D0F9CEB678}" type="pres">
      <dgm:prSet presAssocID="{96B91683-F707-448E-9589-D05EA14E62C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9A11A9-BF5C-4EF6-8150-4DF18FB5BE00}" type="pres">
      <dgm:prSet presAssocID="{96B91683-F707-448E-9589-D05EA14E62CF}" presName="negativeSpace" presStyleCnt="0"/>
      <dgm:spPr/>
    </dgm:pt>
    <dgm:pt modelId="{82C2F1E8-2C8A-47C6-8316-26CE25945BFA}" type="pres">
      <dgm:prSet presAssocID="{96B91683-F707-448E-9589-D05EA14E62CF}" presName="childText" presStyleLbl="conFgAcc1" presStyleIdx="0" presStyleCnt="3">
        <dgm:presLayoutVars>
          <dgm:bulletEnabled val="1"/>
        </dgm:presLayoutVars>
      </dgm:prSet>
      <dgm:spPr/>
    </dgm:pt>
    <dgm:pt modelId="{229FCD05-E6CC-448C-8ADA-32FE9247C199}" type="pres">
      <dgm:prSet presAssocID="{32E9AD10-545E-42B4-81EF-CD013B1857B2}" presName="spaceBetweenRectangles" presStyleCnt="0"/>
      <dgm:spPr/>
    </dgm:pt>
    <dgm:pt modelId="{2AA1A0C7-7525-446E-97C7-C6DBC8A9F23F}" type="pres">
      <dgm:prSet presAssocID="{6C5623DE-54A9-4FEB-8EF3-1C0FA87D4B4B}" presName="parentLin" presStyleCnt="0"/>
      <dgm:spPr/>
    </dgm:pt>
    <dgm:pt modelId="{EB09E316-C850-4381-9864-E67BE814DAAD}" type="pres">
      <dgm:prSet presAssocID="{6C5623DE-54A9-4FEB-8EF3-1C0FA87D4B4B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8D4EFBD9-E4D8-435E-B327-5B8A2E9F28B6}" type="pres">
      <dgm:prSet presAssocID="{6C5623DE-54A9-4FEB-8EF3-1C0FA87D4B4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2061B1-9C60-4CD0-BFB9-A38FBA5772F2}" type="pres">
      <dgm:prSet presAssocID="{6C5623DE-54A9-4FEB-8EF3-1C0FA87D4B4B}" presName="negativeSpace" presStyleCnt="0"/>
      <dgm:spPr/>
    </dgm:pt>
    <dgm:pt modelId="{E1963816-A7D5-41D7-AB3B-04D916AB7C82}" type="pres">
      <dgm:prSet presAssocID="{6C5623DE-54A9-4FEB-8EF3-1C0FA87D4B4B}" presName="childText" presStyleLbl="conFgAcc1" presStyleIdx="1" presStyleCnt="3">
        <dgm:presLayoutVars>
          <dgm:bulletEnabled val="1"/>
        </dgm:presLayoutVars>
      </dgm:prSet>
      <dgm:spPr/>
    </dgm:pt>
    <dgm:pt modelId="{DF73CA28-2E5F-4E5D-A605-BD7F4A3239BF}" type="pres">
      <dgm:prSet presAssocID="{8772A958-B44C-48E5-8D0D-C052E1E65F04}" presName="spaceBetweenRectangles" presStyleCnt="0"/>
      <dgm:spPr/>
    </dgm:pt>
    <dgm:pt modelId="{B468C276-3A16-4B37-8B1E-CF49525381A6}" type="pres">
      <dgm:prSet presAssocID="{47F29A2A-B80E-4C18-9CA6-ED4DEFA45E98}" presName="parentLin" presStyleCnt="0"/>
      <dgm:spPr/>
    </dgm:pt>
    <dgm:pt modelId="{FC20C632-5068-4A00-B6B7-84B7734AC740}" type="pres">
      <dgm:prSet presAssocID="{47F29A2A-B80E-4C18-9CA6-ED4DEFA45E98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0CEFD22D-FE73-4EB0-B7C2-AA36D5CB7042}" type="pres">
      <dgm:prSet presAssocID="{47F29A2A-B80E-4C18-9CA6-ED4DEFA45E9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F09AC6-2E17-4E29-B240-3E36E744D4A0}" type="pres">
      <dgm:prSet presAssocID="{47F29A2A-B80E-4C18-9CA6-ED4DEFA45E98}" presName="negativeSpace" presStyleCnt="0"/>
      <dgm:spPr/>
    </dgm:pt>
    <dgm:pt modelId="{A7953022-0FF2-42E8-AD86-E3CCB683C0AB}" type="pres">
      <dgm:prSet presAssocID="{47F29A2A-B80E-4C18-9CA6-ED4DEFA45E9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701802E-EBFF-4F11-8605-0D4126BA7255}" type="presOf" srcId="{96B91683-F707-448E-9589-D05EA14E62CF}" destId="{6F161E20-F6BD-43F8-BFCC-150951C47274}" srcOrd="0" destOrd="0" presId="urn:microsoft.com/office/officeart/2005/8/layout/list1"/>
    <dgm:cxn modelId="{ABC0945A-15CB-45F5-B4BF-2D6DCD77F782}" srcId="{3B0F87BC-FA3F-4318-BBAD-B19470509022}" destId="{6C5623DE-54A9-4FEB-8EF3-1C0FA87D4B4B}" srcOrd="1" destOrd="0" parTransId="{48A468CB-33A0-4BB9-A5D2-4CE653670598}" sibTransId="{8772A958-B44C-48E5-8D0D-C052E1E65F04}"/>
    <dgm:cxn modelId="{BD6FFBA3-4201-4805-89A1-8C3AB890F3FB}" type="presOf" srcId="{6C5623DE-54A9-4FEB-8EF3-1C0FA87D4B4B}" destId="{EB09E316-C850-4381-9864-E67BE814DAAD}" srcOrd="0" destOrd="0" presId="urn:microsoft.com/office/officeart/2005/8/layout/list1"/>
    <dgm:cxn modelId="{D71A6645-09F5-439F-8F84-27B18D8F9C80}" type="presOf" srcId="{6C5623DE-54A9-4FEB-8EF3-1C0FA87D4B4B}" destId="{8D4EFBD9-E4D8-435E-B327-5B8A2E9F28B6}" srcOrd="1" destOrd="0" presId="urn:microsoft.com/office/officeart/2005/8/layout/list1"/>
    <dgm:cxn modelId="{EFEF174B-A09B-43CE-A6ED-7B150F7C2E9F}" srcId="{3B0F87BC-FA3F-4318-BBAD-B19470509022}" destId="{47F29A2A-B80E-4C18-9CA6-ED4DEFA45E98}" srcOrd="2" destOrd="0" parTransId="{2CAD81A9-A356-45B3-8779-A40DBB030D78}" sibTransId="{4DD635AD-4494-4382-99D2-73D96A5CA7E3}"/>
    <dgm:cxn modelId="{75768EAF-3BFF-4427-8DCB-157D03E75EBC}" srcId="{3B0F87BC-FA3F-4318-BBAD-B19470509022}" destId="{96B91683-F707-448E-9589-D05EA14E62CF}" srcOrd="0" destOrd="0" parTransId="{075582B8-C421-42C6-AF35-FB12C2E39A35}" sibTransId="{32E9AD10-545E-42B4-81EF-CD013B1857B2}"/>
    <dgm:cxn modelId="{CC6E258A-0D88-46AD-8969-BE01E2309FFC}" type="presOf" srcId="{3B0F87BC-FA3F-4318-BBAD-B19470509022}" destId="{AADDF2D6-75DF-452B-BFA3-2E0682EE15B0}" srcOrd="0" destOrd="0" presId="urn:microsoft.com/office/officeart/2005/8/layout/list1"/>
    <dgm:cxn modelId="{DAA0C217-853B-41B2-B73A-493FD4C8F0B7}" type="presOf" srcId="{96B91683-F707-448E-9589-D05EA14E62CF}" destId="{7216EE37-4B7F-476C-96CD-41D0F9CEB678}" srcOrd="1" destOrd="0" presId="urn:microsoft.com/office/officeart/2005/8/layout/list1"/>
    <dgm:cxn modelId="{B9B46259-E593-4208-9F8B-901D8009220F}" type="presOf" srcId="{47F29A2A-B80E-4C18-9CA6-ED4DEFA45E98}" destId="{FC20C632-5068-4A00-B6B7-84B7734AC740}" srcOrd="0" destOrd="0" presId="urn:microsoft.com/office/officeart/2005/8/layout/list1"/>
    <dgm:cxn modelId="{E026D684-206B-45A0-AA04-0CCBFA34FB9F}" type="presOf" srcId="{47F29A2A-B80E-4C18-9CA6-ED4DEFA45E98}" destId="{0CEFD22D-FE73-4EB0-B7C2-AA36D5CB7042}" srcOrd="1" destOrd="0" presId="urn:microsoft.com/office/officeart/2005/8/layout/list1"/>
    <dgm:cxn modelId="{5236BFC2-B4BF-457E-BB9E-7BA31568ABA3}" type="presParOf" srcId="{AADDF2D6-75DF-452B-BFA3-2E0682EE15B0}" destId="{00E211FB-AEFF-4EDB-A0C4-9D518DF57211}" srcOrd="0" destOrd="0" presId="urn:microsoft.com/office/officeart/2005/8/layout/list1"/>
    <dgm:cxn modelId="{1D49CA15-33D9-4510-B573-19D70CA4B35C}" type="presParOf" srcId="{00E211FB-AEFF-4EDB-A0C4-9D518DF57211}" destId="{6F161E20-F6BD-43F8-BFCC-150951C47274}" srcOrd="0" destOrd="0" presId="urn:microsoft.com/office/officeart/2005/8/layout/list1"/>
    <dgm:cxn modelId="{A35ECF43-0B40-412E-8485-1CFA7A004960}" type="presParOf" srcId="{00E211FB-AEFF-4EDB-A0C4-9D518DF57211}" destId="{7216EE37-4B7F-476C-96CD-41D0F9CEB678}" srcOrd="1" destOrd="0" presId="urn:microsoft.com/office/officeart/2005/8/layout/list1"/>
    <dgm:cxn modelId="{F469AD29-0546-4E6E-A57D-479EF1B6A171}" type="presParOf" srcId="{AADDF2D6-75DF-452B-BFA3-2E0682EE15B0}" destId="{759A11A9-BF5C-4EF6-8150-4DF18FB5BE00}" srcOrd="1" destOrd="0" presId="urn:microsoft.com/office/officeart/2005/8/layout/list1"/>
    <dgm:cxn modelId="{6C0ABC9F-5AF4-4F91-B373-073DEDCF219C}" type="presParOf" srcId="{AADDF2D6-75DF-452B-BFA3-2E0682EE15B0}" destId="{82C2F1E8-2C8A-47C6-8316-26CE25945BFA}" srcOrd="2" destOrd="0" presId="urn:microsoft.com/office/officeart/2005/8/layout/list1"/>
    <dgm:cxn modelId="{E1BD9D2A-8398-4787-A043-3C2F21FEEFB9}" type="presParOf" srcId="{AADDF2D6-75DF-452B-BFA3-2E0682EE15B0}" destId="{229FCD05-E6CC-448C-8ADA-32FE9247C199}" srcOrd="3" destOrd="0" presId="urn:microsoft.com/office/officeart/2005/8/layout/list1"/>
    <dgm:cxn modelId="{4E364C3B-C3F4-412E-B803-C9FBEDF11696}" type="presParOf" srcId="{AADDF2D6-75DF-452B-BFA3-2E0682EE15B0}" destId="{2AA1A0C7-7525-446E-97C7-C6DBC8A9F23F}" srcOrd="4" destOrd="0" presId="urn:microsoft.com/office/officeart/2005/8/layout/list1"/>
    <dgm:cxn modelId="{B8AB8CF0-F790-453E-AE2A-4E831DE5CE43}" type="presParOf" srcId="{2AA1A0C7-7525-446E-97C7-C6DBC8A9F23F}" destId="{EB09E316-C850-4381-9864-E67BE814DAAD}" srcOrd="0" destOrd="0" presId="urn:microsoft.com/office/officeart/2005/8/layout/list1"/>
    <dgm:cxn modelId="{C8C9E902-891E-4036-936D-77E6EB8347BC}" type="presParOf" srcId="{2AA1A0C7-7525-446E-97C7-C6DBC8A9F23F}" destId="{8D4EFBD9-E4D8-435E-B327-5B8A2E9F28B6}" srcOrd="1" destOrd="0" presId="urn:microsoft.com/office/officeart/2005/8/layout/list1"/>
    <dgm:cxn modelId="{0FA7AC44-D6F2-45A8-9B53-909F66D9579A}" type="presParOf" srcId="{AADDF2D6-75DF-452B-BFA3-2E0682EE15B0}" destId="{DC2061B1-9C60-4CD0-BFB9-A38FBA5772F2}" srcOrd="5" destOrd="0" presId="urn:microsoft.com/office/officeart/2005/8/layout/list1"/>
    <dgm:cxn modelId="{DA35A767-95D3-45AD-A371-855901BC184E}" type="presParOf" srcId="{AADDF2D6-75DF-452B-BFA3-2E0682EE15B0}" destId="{E1963816-A7D5-41D7-AB3B-04D916AB7C82}" srcOrd="6" destOrd="0" presId="urn:microsoft.com/office/officeart/2005/8/layout/list1"/>
    <dgm:cxn modelId="{AB8300DE-419F-4244-A66C-5493F421D935}" type="presParOf" srcId="{AADDF2D6-75DF-452B-BFA3-2E0682EE15B0}" destId="{DF73CA28-2E5F-4E5D-A605-BD7F4A3239BF}" srcOrd="7" destOrd="0" presId="urn:microsoft.com/office/officeart/2005/8/layout/list1"/>
    <dgm:cxn modelId="{EBD3EFF7-76D1-4890-9C51-D1F6DEDE0F61}" type="presParOf" srcId="{AADDF2D6-75DF-452B-BFA3-2E0682EE15B0}" destId="{B468C276-3A16-4B37-8B1E-CF49525381A6}" srcOrd="8" destOrd="0" presId="urn:microsoft.com/office/officeart/2005/8/layout/list1"/>
    <dgm:cxn modelId="{46943EA4-5DDF-4908-A77B-0BDB2695C452}" type="presParOf" srcId="{B468C276-3A16-4B37-8B1E-CF49525381A6}" destId="{FC20C632-5068-4A00-B6B7-84B7734AC740}" srcOrd="0" destOrd="0" presId="urn:microsoft.com/office/officeart/2005/8/layout/list1"/>
    <dgm:cxn modelId="{0B01E282-517A-4E5C-965C-049AA18178DC}" type="presParOf" srcId="{B468C276-3A16-4B37-8B1E-CF49525381A6}" destId="{0CEFD22D-FE73-4EB0-B7C2-AA36D5CB7042}" srcOrd="1" destOrd="0" presId="urn:microsoft.com/office/officeart/2005/8/layout/list1"/>
    <dgm:cxn modelId="{CFFE3558-3B54-47FF-98E2-7254D87EE91F}" type="presParOf" srcId="{AADDF2D6-75DF-452B-BFA3-2E0682EE15B0}" destId="{E5F09AC6-2E17-4E29-B240-3E36E744D4A0}" srcOrd="9" destOrd="0" presId="urn:microsoft.com/office/officeart/2005/8/layout/list1"/>
    <dgm:cxn modelId="{D5C131BF-18C5-4411-B207-338238F1709A}" type="presParOf" srcId="{AADDF2D6-75DF-452B-BFA3-2E0682EE15B0}" destId="{A7953022-0FF2-42E8-AD86-E3CCB683C0A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A009962-1329-443E-AB7B-CDECBDC36AD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ABF3961-E828-4638-8594-EE1A49CC1D6E}">
      <dgm:prSet phldrT="[Text]"/>
      <dgm:spPr/>
      <dgm:t>
        <a:bodyPr/>
        <a:lstStyle/>
        <a:p>
          <a:r>
            <a:rPr lang="en-US" dirty="0" smtClean="0"/>
            <a:t>Coordinate</a:t>
          </a:r>
          <a:endParaRPr lang="en-US" dirty="0"/>
        </a:p>
      </dgm:t>
    </dgm:pt>
    <dgm:pt modelId="{083E9333-C35F-4EC6-817B-F89981713BE0}" type="parTrans" cxnId="{D2502A87-0061-4742-A924-4B6BF02A46C6}">
      <dgm:prSet/>
      <dgm:spPr/>
      <dgm:t>
        <a:bodyPr/>
        <a:lstStyle/>
        <a:p>
          <a:endParaRPr lang="en-US"/>
        </a:p>
      </dgm:t>
    </dgm:pt>
    <dgm:pt modelId="{5837519F-9E81-4D1E-8B5C-68EECE18550F}" type="sibTrans" cxnId="{D2502A87-0061-4742-A924-4B6BF02A46C6}">
      <dgm:prSet/>
      <dgm:spPr/>
      <dgm:t>
        <a:bodyPr/>
        <a:lstStyle/>
        <a:p>
          <a:endParaRPr lang="en-US"/>
        </a:p>
      </dgm:t>
    </dgm:pt>
    <dgm:pt modelId="{8028A14F-A098-45E5-9F33-6826C2A03406}">
      <dgm:prSet phldrT="[Text]"/>
      <dgm:spPr/>
      <dgm:t>
        <a:bodyPr/>
        <a:lstStyle/>
        <a:p>
          <a:r>
            <a:rPr lang="en-US" dirty="0" smtClean="0"/>
            <a:t>Track</a:t>
          </a:r>
          <a:endParaRPr lang="en-US" dirty="0"/>
        </a:p>
      </dgm:t>
    </dgm:pt>
    <dgm:pt modelId="{CC4B94F9-9DB7-4F4C-AC4E-36A5E92D281E}" type="parTrans" cxnId="{6460DA70-180D-432E-87E9-462505563A45}">
      <dgm:prSet/>
      <dgm:spPr/>
      <dgm:t>
        <a:bodyPr/>
        <a:lstStyle/>
        <a:p>
          <a:endParaRPr lang="en-US"/>
        </a:p>
      </dgm:t>
    </dgm:pt>
    <dgm:pt modelId="{F3834103-8CF7-4F67-9476-0C879F9815A1}" type="sibTrans" cxnId="{6460DA70-180D-432E-87E9-462505563A45}">
      <dgm:prSet/>
      <dgm:spPr/>
      <dgm:t>
        <a:bodyPr/>
        <a:lstStyle/>
        <a:p>
          <a:endParaRPr lang="en-US"/>
        </a:p>
      </dgm:t>
    </dgm:pt>
    <dgm:pt modelId="{C7DB06C6-736D-4E88-9273-F1142961A767}">
      <dgm:prSet phldrT="[Text]"/>
      <dgm:spPr/>
      <dgm:t>
        <a:bodyPr/>
        <a:lstStyle/>
        <a:p>
          <a:r>
            <a:rPr lang="en-US" dirty="0" smtClean="0"/>
            <a:t>Communicate </a:t>
          </a:r>
          <a:endParaRPr lang="en-US" dirty="0"/>
        </a:p>
      </dgm:t>
    </dgm:pt>
    <dgm:pt modelId="{E57E4035-15C2-4D8A-B8CE-1274E2CAFC7C}" type="parTrans" cxnId="{2643C088-44D2-44B9-B7B9-3C434A2C38E7}">
      <dgm:prSet/>
      <dgm:spPr/>
      <dgm:t>
        <a:bodyPr/>
        <a:lstStyle/>
        <a:p>
          <a:endParaRPr lang="en-US"/>
        </a:p>
      </dgm:t>
    </dgm:pt>
    <dgm:pt modelId="{F64474EE-8DD5-4A91-8D65-E2181966699F}" type="sibTrans" cxnId="{2643C088-44D2-44B9-B7B9-3C434A2C38E7}">
      <dgm:prSet/>
      <dgm:spPr/>
      <dgm:t>
        <a:bodyPr/>
        <a:lstStyle/>
        <a:p>
          <a:endParaRPr lang="en-US"/>
        </a:p>
      </dgm:t>
    </dgm:pt>
    <dgm:pt modelId="{9DEA8451-8A29-4228-BD5C-71F94F7C74F0}" type="pres">
      <dgm:prSet presAssocID="{EA009962-1329-443E-AB7B-CDECBDC36AD3}" presName="compositeShape" presStyleCnt="0">
        <dgm:presLayoutVars>
          <dgm:dir/>
          <dgm:resizeHandles/>
        </dgm:presLayoutVars>
      </dgm:prSet>
      <dgm:spPr/>
    </dgm:pt>
    <dgm:pt modelId="{93F7182E-631C-4894-BB73-3C34CD577D9E}" type="pres">
      <dgm:prSet presAssocID="{EA009962-1329-443E-AB7B-CDECBDC36AD3}" presName="pyramid" presStyleLbl="node1" presStyleIdx="0" presStyleCnt="1" custLinFactNeighborX="388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</dgm:pt>
    <dgm:pt modelId="{BF20BBBA-552B-4CA8-9294-E31409A93661}" type="pres">
      <dgm:prSet presAssocID="{EA009962-1329-443E-AB7B-CDECBDC36AD3}" presName="theList" presStyleCnt="0"/>
      <dgm:spPr/>
    </dgm:pt>
    <dgm:pt modelId="{4B4B87E6-C5DE-4BE0-BCFB-233625AAC2A6}" type="pres">
      <dgm:prSet presAssocID="{CABF3961-E828-4638-8594-EE1A49CC1D6E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59AC1-65EE-46A6-B567-6903E3C73C97}" type="pres">
      <dgm:prSet presAssocID="{CABF3961-E828-4638-8594-EE1A49CC1D6E}" presName="aSpace" presStyleCnt="0"/>
      <dgm:spPr/>
    </dgm:pt>
    <dgm:pt modelId="{064D7EFC-5411-4AB8-9B23-3D57E8D7DDFC}" type="pres">
      <dgm:prSet presAssocID="{8028A14F-A098-45E5-9F33-6826C2A03406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D91249-62CB-43B9-9E2D-463A0F6F16F2}" type="pres">
      <dgm:prSet presAssocID="{8028A14F-A098-45E5-9F33-6826C2A03406}" presName="aSpace" presStyleCnt="0"/>
      <dgm:spPr/>
    </dgm:pt>
    <dgm:pt modelId="{1E2F4669-18F9-411F-8C8A-6F2B6D2F1775}" type="pres">
      <dgm:prSet presAssocID="{C7DB06C6-736D-4E88-9273-F1142961A767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0797E9-61B5-4610-A1EB-D22D44B5DA46}" type="pres">
      <dgm:prSet presAssocID="{C7DB06C6-736D-4E88-9273-F1142961A767}" presName="aSpace" presStyleCnt="0"/>
      <dgm:spPr/>
    </dgm:pt>
  </dgm:ptLst>
  <dgm:cxnLst>
    <dgm:cxn modelId="{6460DA70-180D-432E-87E9-462505563A45}" srcId="{EA009962-1329-443E-AB7B-CDECBDC36AD3}" destId="{8028A14F-A098-45E5-9F33-6826C2A03406}" srcOrd="1" destOrd="0" parTransId="{CC4B94F9-9DB7-4F4C-AC4E-36A5E92D281E}" sibTransId="{F3834103-8CF7-4F67-9476-0C879F9815A1}"/>
    <dgm:cxn modelId="{1F975401-877B-4DF5-8AD1-172842FFB40B}" type="presOf" srcId="{CABF3961-E828-4638-8594-EE1A49CC1D6E}" destId="{4B4B87E6-C5DE-4BE0-BCFB-233625AAC2A6}" srcOrd="0" destOrd="0" presId="urn:microsoft.com/office/officeart/2005/8/layout/pyramid2"/>
    <dgm:cxn modelId="{26D3DFF6-00DE-4F31-9B23-EE23E03E58C7}" type="presOf" srcId="{C7DB06C6-736D-4E88-9273-F1142961A767}" destId="{1E2F4669-18F9-411F-8C8A-6F2B6D2F1775}" srcOrd="0" destOrd="0" presId="urn:microsoft.com/office/officeart/2005/8/layout/pyramid2"/>
    <dgm:cxn modelId="{D2502A87-0061-4742-A924-4B6BF02A46C6}" srcId="{EA009962-1329-443E-AB7B-CDECBDC36AD3}" destId="{CABF3961-E828-4638-8594-EE1A49CC1D6E}" srcOrd="0" destOrd="0" parTransId="{083E9333-C35F-4EC6-817B-F89981713BE0}" sibTransId="{5837519F-9E81-4D1E-8B5C-68EECE18550F}"/>
    <dgm:cxn modelId="{265CFEFA-EE25-4BA0-84F9-9E5BC757ED7D}" type="presOf" srcId="{8028A14F-A098-45E5-9F33-6826C2A03406}" destId="{064D7EFC-5411-4AB8-9B23-3D57E8D7DDFC}" srcOrd="0" destOrd="0" presId="urn:microsoft.com/office/officeart/2005/8/layout/pyramid2"/>
    <dgm:cxn modelId="{9B21F7C2-B4C1-4CF1-939D-044A526CBFE0}" type="presOf" srcId="{EA009962-1329-443E-AB7B-CDECBDC36AD3}" destId="{9DEA8451-8A29-4228-BD5C-71F94F7C74F0}" srcOrd="0" destOrd="0" presId="urn:microsoft.com/office/officeart/2005/8/layout/pyramid2"/>
    <dgm:cxn modelId="{2643C088-44D2-44B9-B7B9-3C434A2C38E7}" srcId="{EA009962-1329-443E-AB7B-CDECBDC36AD3}" destId="{C7DB06C6-736D-4E88-9273-F1142961A767}" srcOrd="2" destOrd="0" parTransId="{E57E4035-15C2-4D8A-B8CE-1274E2CAFC7C}" sibTransId="{F64474EE-8DD5-4A91-8D65-E2181966699F}"/>
    <dgm:cxn modelId="{18D9E35F-2D6D-4929-A6AB-B68330018B36}" type="presParOf" srcId="{9DEA8451-8A29-4228-BD5C-71F94F7C74F0}" destId="{93F7182E-631C-4894-BB73-3C34CD577D9E}" srcOrd="0" destOrd="0" presId="urn:microsoft.com/office/officeart/2005/8/layout/pyramid2"/>
    <dgm:cxn modelId="{781969C9-9F39-4EA0-9842-2273E9C8F946}" type="presParOf" srcId="{9DEA8451-8A29-4228-BD5C-71F94F7C74F0}" destId="{BF20BBBA-552B-4CA8-9294-E31409A93661}" srcOrd="1" destOrd="0" presId="urn:microsoft.com/office/officeart/2005/8/layout/pyramid2"/>
    <dgm:cxn modelId="{0B247CDD-1370-4196-9662-BE6196E15492}" type="presParOf" srcId="{BF20BBBA-552B-4CA8-9294-E31409A93661}" destId="{4B4B87E6-C5DE-4BE0-BCFB-233625AAC2A6}" srcOrd="0" destOrd="0" presId="urn:microsoft.com/office/officeart/2005/8/layout/pyramid2"/>
    <dgm:cxn modelId="{D12352E4-0AB6-4C21-A71F-6BBA15B91586}" type="presParOf" srcId="{BF20BBBA-552B-4CA8-9294-E31409A93661}" destId="{9F959AC1-65EE-46A6-B567-6903E3C73C97}" srcOrd="1" destOrd="0" presId="urn:microsoft.com/office/officeart/2005/8/layout/pyramid2"/>
    <dgm:cxn modelId="{37097608-0406-4689-ADC4-E1BA38107F5D}" type="presParOf" srcId="{BF20BBBA-552B-4CA8-9294-E31409A93661}" destId="{064D7EFC-5411-4AB8-9B23-3D57E8D7DDFC}" srcOrd="2" destOrd="0" presId="urn:microsoft.com/office/officeart/2005/8/layout/pyramid2"/>
    <dgm:cxn modelId="{1F9DFF55-4EB3-457E-AF1E-BF8FD2C94433}" type="presParOf" srcId="{BF20BBBA-552B-4CA8-9294-E31409A93661}" destId="{FBD91249-62CB-43B9-9E2D-463A0F6F16F2}" srcOrd="3" destOrd="0" presId="urn:microsoft.com/office/officeart/2005/8/layout/pyramid2"/>
    <dgm:cxn modelId="{6B41D01F-0C22-490C-850D-6286C253E21E}" type="presParOf" srcId="{BF20BBBA-552B-4CA8-9294-E31409A93661}" destId="{1E2F4669-18F9-411F-8C8A-6F2B6D2F1775}" srcOrd="4" destOrd="0" presId="urn:microsoft.com/office/officeart/2005/8/layout/pyramid2"/>
    <dgm:cxn modelId="{8D71ACDC-5970-48ED-8AE9-155AB2BB4CA4}" type="presParOf" srcId="{BF20BBBA-552B-4CA8-9294-E31409A93661}" destId="{7A0797E9-61B5-4610-A1EB-D22D44B5DA46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D423DF2-0B40-4307-A4C7-E9713918387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8DC87C-2CE1-4F30-8D88-23D3CA928921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We have had good technical sessions with NGMN experts (Inventory)</a:t>
          </a:r>
          <a:endParaRPr lang="en-US" dirty="0"/>
        </a:p>
      </dgm:t>
    </dgm:pt>
    <dgm:pt modelId="{C282BBF4-C0F8-413E-B2DB-C5CEF4C416F0}" type="parTrans" cxnId="{C42D9CB6-959E-4ED2-8EDA-FC2A7E01362B}">
      <dgm:prSet/>
      <dgm:spPr/>
      <dgm:t>
        <a:bodyPr/>
        <a:lstStyle/>
        <a:p>
          <a:endParaRPr lang="en-US"/>
        </a:p>
      </dgm:t>
    </dgm:pt>
    <dgm:pt modelId="{5BDB63C6-1E35-4FAE-BE30-0C5AF715C087}" type="sibTrans" cxnId="{C42D9CB6-959E-4ED2-8EDA-FC2A7E01362B}">
      <dgm:prSet/>
      <dgm:spPr/>
      <dgm:t>
        <a:bodyPr/>
        <a:lstStyle/>
        <a:p>
          <a:endParaRPr lang="en-US"/>
        </a:p>
      </dgm:t>
    </dgm:pt>
    <dgm:pt modelId="{10D1541E-A72F-442F-BBA9-BB57B1B64C3A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We need a reporting structure for status</a:t>
          </a:r>
          <a:endParaRPr lang="en-US" dirty="0"/>
        </a:p>
      </dgm:t>
    </dgm:pt>
    <dgm:pt modelId="{CB9BEA26-D5BC-438B-B75F-DC3522853098}" type="parTrans" cxnId="{E5750C00-07BB-49AB-BC7C-9664F0E40C03}">
      <dgm:prSet/>
      <dgm:spPr/>
      <dgm:t>
        <a:bodyPr/>
        <a:lstStyle/>
        <a:p>
          <a:endParaRPr lang="en-US"/>
        </a:p>
      </dgm:t>
    </dgm:pt>
    <dgm:pt modelId="{8A02809F-FFED-4A1C-BB9A-37353D02DD23}" type="sibTrans" cxnId="{E5750C00-07BB-49AB-BC7C-9664F0E40C03}">
      <dgm:prSet/>
      <dgm:spPr/>
      <dgm:t>
        <a:bodyPr/>
        <a:lstStyle/>
        <a:p>
          <a:endParaRPr lang="en-US"/>
        </a:p>
      </dgm:t>
    </dgm:pt>
    <dgm:pt modelId="{FC5429AF-C4BE-432A-89CF-D613F16A4557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We need the latest version of NGCOR!</a:t>
          </a:r>
          <a:endParaRPr lang="en-US" dirty="0"/>
        </a:p>
      </dgm:t>
    </dgm:pt>
    <dgm:pt modelId="{01C6D459-2B8B-45D4-A01A-19AB285198A5}" type="parTrans" cxnId="{EE00B5A8-1860-4620-B628-0E21FC8A899A}">
      <dgm:prSet/>
      <dgm:spPr/>
      <dgm:t>
        <a:bodyPr/>
        <a:lstStyle/>
        <a:p>
          <a:endParaRPr lang="en-US"/>
        </a:p>
      </dgm:t>
    </dgm:pt>
    <dgm:pt modelId="{A45CE291-F87F-4BE6-BA7B-0AA38938FC2D}" type="sibTrans" cxnId="{EE00B5A8-1860-4620-B628-0E21FC8A899A}">
      <dgm:prSet/>
      <dgm:spPr/>
      <dgm:t>
        <a:bodyPr/>
        <a:lstStyle/>
        <a:p>
          <a:endParaRPr lang="en-US"/>
        </a:p>
      </dgm:t>
    </dgm:pt>
    <dgm:pt modelId="{A127F9BE-FE6E-4B0A-A86F-EEFA028A5061}" type="pres">
      <dgm:prSet presAssocID="{ED423DF2-0B40-4307-A4C7-E9713918387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58360CD-0AB9-4473-8540-7F268BA3F5F4}" type="pres">
      <dgm:prSet presAssocID="{348DC87C-2CE1-4F30-8D88-23D3CA928921}" presName="parentLin" presStyleCnt="0"/>
      <dgm:spPr/>
    </dgm:pt>
    <dgm:pt modelId="{9161AAAA-765E-4886-A9F9-82392FEEF0D8}" type="pres">
      <dgm:prSet presAssocID="{348DC87C-2CE1-4F30-8D88-23D3CA928921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7905B42E-5196-4B45-B92F-BF3D1309E4F4}" type="pres">
      <dgm:prSet presAssocID="{348DC87C-2CE1-4F30-8D88-23D3CA92892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831EE7-E4AD-4A20-81BD-68AF712DF9D4}" type="pres">
      <dgm:prSet presAssocID="{348DC87C-2CE1-4F30-8D88-23D3CA928921}" presName="negativeSpace" presStyleCnt="0"/>
      <dgm:spPr/>
    </dgm:pt>
    <dgm:pt modelId="{6949CBD6-0735-40B0-B4A7-1BDC6A08868A}" type="pres">
      <dgm:prSet presAssocID="{348DC87C-2CE1-4F30-8D88-23D3CA928921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A5BBC7-6059-4EA4-929F-9F959FC9D1E4}" type="pres">
      <dgm:prSet presAssocID="{5BDB63C6-1E35-4FAE-BE30-0C5AF715C087}" presName="spaceBetweenRectangles" presStyleCnt="0"/>
      <dgm:spPr/>
    </dgm:pt>
    <dgm:pt modelId="{E0B669F9-7176-4FF5-9C69-AFA79EA72435}" type="pres">
      <dgm:prSet presAssocID="{10D1541E-A72F-442F-BBA9-BB57B1B64C3A}" presName="parentLin" presStyleCnt="0"/>
      <dgm:spPr/>
    </dgm:pt>
    <dgm:pt modelId="{441C9CD9-984E-4F95-9FEF-DBA15F6035D6}" type="pres">
      <dgm:prSet presAssocID="{10D1541E-A72F-442F-BBA9-BB57B1B64C3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A8AC747E-723C-4980-AA0A-1706C47619AB}" type="pres">
      <dgm:prSet presAssocID="{10D1541E-A72F-442F-BBA9-BB57B1B64C3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925D2F-B6FE-4F4C-BB45-70CF2540BA21}" type="pres">
      <dgm:prSet presAssocID="{10D1541E-A72F-442F-BBA9-BB57B1B64C3A}" presName="negativeSpace" presStyleCnt="0"/>
      <dgm:spPr/>
    </dgm:pt>
    <dgm:pt modelId="{76AD4E6B-970A-4A5F-A6FD-D96B611F22D8}" type="pres">
      <dgm:prSet presAssocID="{10D1541E-A72F-442F-BBA9-BB57B1B64C3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C8B2A9-B9AB-45CD-B5C8-F53EB80FA6C5}" type="pres">
      <dgm:prSet presAssocID="{8A02809F-FFED-4A1C-BB9A-37353D02DD23}" presName="spaceBetweenRectangles" presStyleCnt="0"/>
      <dgm:spPr/>
    </dgm:pt>
    <dgm:pt modelId="{F871E268-545D-4CD5-8217-CEFA3864D3C2}" type="pres">
      <dgm:prSet presAssocID="{FC5429AF-C4BE-432A-89CF-D613F16A4557}" presName="parentLin" presStyleCnt="0"/>
      <dgm:spPr/>
    </dgm:pt>
    <dgm:pt modelId="{363A5EBE-BDDE-42CB-864C-1A5C6B32A536}" type="pres">
      <dgm:prSet presAssocID="{FC5429AF-C4BE-432A-89CF-D613F16A4557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030EA993-B149-4806-B805-448EA165F7CB}" type="pres">
      <dgm:prSet presAssocID="{FC5429AF-C4BE-432A-89CF-D613F16A455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F01211-164F-415F-AF8E-BE01819EBB3C}" type="pres">
      <dgm:prSet presAssocID="{FC5429AF-C4BE-432A-89CF-D613F16A4557}" presName="negativeSpace" presStyleCnt="0"/>
      <dgm:spPr/>
    </dgm:pt>
    <dgm:pt modelId="{6495C291-4861-4BEB-800C-9AF375215B9F}" type="pres">
      <dgm:prSet presAssocID="{FC5429AF-C4BE-432A-89CF-D613F16A455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D028450-3AB0-4C67-B6CD-B6A005243B62}" type="presOf" srcId="{ED423DF2-0B40-4307-A4C7-E9713918387A}" destId="{A127F9BE-FE6E-4B0A-A86F-EEFA028A5061}" srcOrd="0" destOrd="0" presId="urn:microsoft.com/office/officeart/2005/8/layout/list1"/>
    <dgm:cxn modelId="{D65E2B10-8575-40E8-B1E0-F4744BEE3D1B}" type="presOf" srcId="{348DC87C-2CE1-4F30-8D88-23D3CA928921}" destId="{7905B42E-5196-4B45-B92F-BF3D1309E4F4}" srcOrd="1" destOrd="0" presId="urn:microsoft.com/office/officeart/2005/8/layout/list1"/>
    <dgm:cxn modelId="{4840DA95-0723-4D7C-9F27-4979455EA4EE}" type="presOf" srcId="{10D1541E-A72F-442F-BBA9-BB57B1B64C3A}" destId="{A8AC747E-723C-4980-AA0A-1706C47619AB}" srcOrd="1" destOrd="0" presId="urn:microsoft.com/office/officeart/2005/8/layout/list1"/>
    <dgm:cxn modelId="{E7F080FE-57A7-473F-9358-9806D7AE274F}" type="presOf" srcId="{348DC87C-2CE1-4F30-8D88-23D3CA928921}" destId="{9161AAAA-765E-4886-A9F9-82392FEEF0D8}" srcOrd="0" destOrd="0" presId="urn:microsoft.com/office/officeart/2005/8/layout/list1"/>
    <dgm:cxn modelId="{506903D1-FADA-4999-A2D3-470668CD9DAA}" type="presOf" srcId="{FC5429AF-C4BE-432A-89CF-D613F16A4557}" destId="{363A5EBE-BDDE-42CB-864C-1A5C6B32A536}" srcOrd="0" destOrd="0" presId="urn:microsoft.com/office/officeart/2005/8/layout/list1"/>
    <dgm:cxn modelId="{6B8307B5-140B-401B-AFC3-3C174901A3DF}" type="presOf" srcId="{10D1541E-A72F-442F-BBA9-BB57B1B64C3A}" destId="{441C9CD9-984E-4F95-9FEF-DBA15F6035D6}" srcOrd="0" destOrd="0" presId="urn:microsoft.com/office/officeart/2005/8/layout/list1"/>
    <dgm:cxn modelId="{C42D9CB6-959E-4ED2-8EDA-FC2A7E01362B}" srcId="{ED423DF2-0B40-4307-A4C7-E9713918387A}" destId="{348DC87C-2CE1-4F30-8D88-23D3CA928921}" srcOrd="0" destOrd="0" parTransId="{C282BBF4-C0F8-413E-B2DB-C5CEF4C416F0}" sibTransId="{5BDB63C6-1E35-4FAE-BE30-0C5AF715C087}"/>
    <dgm:cxn modelId="{EE00B5A8-1860-4620-B628-0E21FC8A899A}" srcId="{ED423DF2-0B40-4307-A4C7-E9713918387A}" destId="{FC5429AF-C4BE-432A-89CF-D613F16A4557}" srcOrd="2" destOrd="0" parTransId="{01C6D459-2B8B-45D4-A01A-19AB285198A5}" sibTransId="{A45CE291-F87F-4BE6-BA7B-0AA38938FC2D}"/>
    <dgm:cxn modelId="{7D724948-9409-4C0C-AC7F-8AB3F45B31ED}" type="presOf" srcId="{FC5429AF-C4BE-432A-89CF-D613F16A4557}" destId="{030EA993-B149-4806-B805-448EA165F7CB}" srcOrd="1" destOrd="0" presId="urn:microsoft.com/office/officeart/2005/8/layout/list1"/>
    <dgm:cxn modelId="{E5750C00-07BB-49AB-BC7C-9664F0E40C03}" srcId="{ED423DF2-0B40-4307-A4C7-E9713918387A}" destId="{10D1541E-A72F-442F-BBA9-BB57B1B64C3A}" srcOrd="1" destOrd="0" parTransId="{CB9BEA26-D5BC-438B-B75F-DC3522853098}" sibTransId="{8A02809F-FFED-4A1C-BB9A-37353D02DD23}"/>
    <dgm:cxn modelId="{3143964E-D966-434F-B364-CE42D3EBD282}" type="presParOf" srcId="{A127F9BE-FE6E-4B0A-A86F-EEFA028A5061}" destId="{058360CD-0AB9-4473-8540-7F268BA3F5F4}" srcOrd="0" destOrd="0" presId="urn:microsoft.com/office/officeart/2005/8/layout/list1"/>
    <dgm:cxn modelId="{1FDD09B5-8D41-4906-B82E-FDDF1C21C585}" type="presParOf" srcId="{058360CD-0AB9-4473-8540-7F268BA3F5F4}" destId="{9161AAAA-765E-4886-A9F9-82392FEEF0D8}" srcOrd="0" destOrd="0" presId="urn:microsoft.com/office/officeart/2005/8/layout/list1"/>
    <dgm:cxn modelId="{7456F590-5405-4FB9-BA06-C74AC60A6247}" type="presParOf" srcId="{058360CD-0AB9-4473-8540-7F268BA3F5F4}" destId="{7905B42E-5196-4B45-B92F-BF3D1309E4F4}" srcOrd="1" destOrd="0" presId="urn:microsoft.com/office/officeart/2005/8/layout/list1"/>
    <dgm:cxn modelId="{9CD30815-7AB9-41CF-8746-6EB17242E600}" type="presParOf" srcId="{A127F9BE-FE6E-4B0A-A86F-EEFA028A5061}" destId="{9D831EE7-E4AD-4A20-81BD-68AF712DF9D4}" srcOrd="1" destOrd="0" presId="urn:microsoft.com/office/officeart/2005/8/layout/list1"/>
    <dgm:cxn modelId="{FFE8B594-ED51-4E17-927B-83B0E0DF37AD}" type="presParOf" srcId="{A127F9BE-FE6E-4B0A-A86F-EEFA028A5061}" destId="{6949CBD6-0735-40B0-B4A7-1BDC6A08868A}" srcOrd="2" destOrd="0" presId="urn:microsoft.com/office/officeart/2005/8/layout/list1"/>
    <dgm:cxn modelId="{2E29D80E-C0C3-4165-A7EA-F3D246040FC3}" type="presParOf" srcId="{A127F9BE-FE6E-4B0A-A86F-EEFA028A5061}" destId="{00A5BBC7-6059-4EA4-929F-9F959FC9D1E4}" srcOrd="3" destOrd="0" presId="urn:microsoft.com/office/officeart/2005/8/layout/list1"/>
    <dgm:cxn modelId="{06659DF8-9E81-4472-94F7-6857A7F5CB9C}" type="presParOf" srcId="{A127F9BE-FE6E-4B0A-A86F-EEFA028A5061}" destId="{E0B669F9-7176-4FF5-9C69-AFA79EA72435}" srcOrd="4" destOrd="0" presId="urn:microsoft.com/office/officeart/2005/8/layout/list1"/>
    <dgm:cxn modelId="{A4DD2C10-42DD-475E-9D95-15C8CD3A4F2F}" type="presParOf" srcId="{E0B669F9-7176-4FF5-9C69-AFA79EA72435}" destId="{441C9CD9-984E-4F95-9FEF-DBA15F6035D6}" srcOrd="0" destOrd="0" presId="urn:microsoft.com/office/officeart/2005/8/layout/list1"/>
    <dgm:cxn modelId="{957EF5E5-EBF5-4847-96BE-D3268A68A01D}" type="presParOf" srcId="{E0B669F9-7176-4FF5-9C69-AFA79EA72435}" destId="{A8AC747E-723C-4980-AA0A-1706C47619AB}" srcOrd="1" destOrd="0" presId="urn:microsoft.com/office/officeart/2005/8/layout/list1"/>
    <dgm:cxn modelId="{46416523-7CA1-4788-910B-29638A4653CF}" type="presParOf" srcId="{A127F9BE-FE6E-4B0A-A86F-EEFA028A5061}" destId="{4A925D2F-B6FE-4F4C-BB45-70CF2540BA21}" srcOrd="5" destOrd="0" presId="urn:microsoft.com/office/officeart/2005/8/layout/list1"/>
    <dgm:cxn modelId="{2B583F1A-8F48-46BD-B8B1-0B86FFD65A51}" type="presParOf" srcId="{A127F9BE-FE6E-4B0A-A86F-EEFA028A5061}" destId="{76AD4E6B-970A-4A5F-A6FD-D96B611F22D8}" srcOrd="6" destOrd="0" presId="urn:microsoft.com/office/officeart/2005/8/layout/list1"/>
    <dgm:cxn modelId="{0287A634-F7BE-4882-B6E5-C8229B93EF0D}" type="presParOf" srcId="{A127F9BE-FE6E-4B0A-A86F-EEFA028A5061}" destId="{7FC8B2A9-B9AB-45CD-B5C8-F53EB80FA6C5}" srcOrd="7" destOrd="0" presId="urn:microsoft.com/office/officeart/2005/8/layout/list1"/>
    <dgm:cxn modelId="{10F3B549-C1AD-4818-AD2D-CBB68004ACFF}" type="presParOf" srcId="{A127F9BE-FE6E-4B0A-A86F-EEFA028A5061}" destId="{F871E268-545D-4CD5-8217-CEFA3864D3C2}" srcOrd="8" destOrd="0" presId="urn:microsoft.com/office/officeart/2005/8/layout/list1"/>
    <dgm:cxn modelId="{44221E1B-DE9E-4991-AC8F-AE8783D99096}" type="presParOf" srcId="{F871E268-545D-4CD5-8217-CEFA3864D3C2}" destId="{363A5EBE-BDDE-42CB-864C-1A5C6B32A536}" srcOrd="0" destOrd="0" presId="urn:microsoft.com/office/officeart/2005/8/layout/list1"/>
    <dgm:cxn modelId="{A6317F5C-F7A2-488E-9779-39719BC47B68}" type="presParOf" srcId="{F871E268-545D-4CD5-8217-CEFA3864D3C2}" destId="{030EA993-B149-4806-B805-448EA165F7CB}" srcOrd="1" destOrd="0" presId="urn:microsoft.com/office/officeart/2005/8/layout/list1"/>
    <dgm:cxn modelId="{206E1447-F578-4CD0-BAD5-FE876CDD1C77}" type="presParOf" srcId="{A127F9BE-FE6E-4B0A-A86F-EEFA028A5061}" destId="{C3F01211-164F-415F-AF8E-BE01819EBB3C}" srcOrd="9" destOrd="0" presId="urn:microsoft.com/office/officeart/2005/8/layout/list1"/>
    <dgm:cxn modelId="{EA2FE1DF-33C8-4353-87F8-0E7FA12EAE5C}" type="presParOf" srcId="{A127F9BE-FE6E-4B0A-A86F-EEFA028A5061}" destId="{6495C291-4861-4BEB-800C-9AF375215B9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EF8288-EDF5-4A92-8185-DC8B2FA55A5F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D3FB52-5B54-4303-801C-ED9624B1C624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TIP</a:t>
          </a:r>
          <a:endParaRPr lang="en-US" dirty="0"/>
        </a:p>
      </dgm:t>
    </dgm:pt>
    <dgm:pt modelId="{D0435190-CC8B-424F-BB9E-36B9EE3EBA07}" type="parTrans" cxnId="{E89769FB-80A1-411F-9619-997F4D5C951A}">
      <dgm:prSet/>
      <dgm:spPr/>
      <dgm:t>
        <a:bodyPr/>
        <a:lstStyle/>
        <a:p>
          <a:endParaRPr lang="en-US"/>
        </a:p>
      </dgm:t>
    </dgm:pt>
    <dgm:pt modelId="{081E6BAC-AD20-4E9B-8835-9A0A1713A090}" type="sibTrans" cxnId="{E89769FB-80A1-411F-9619-997F4D5C951A}">
      <dgm:prSet/>
      <dgm:spPr/>
      <dgm:t>
        <a:bodyPr/>
        <a:lstStyle/>
        <a:p>
          <a:endParaRPr lang="en-US"/>
        </a:p>
      </dgm:t>
    </dgm:pt>
    <dgm:pt modelId="{17E2FD07-A93A-4960-839E-E8E7AE185136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Inventory</a:t>
          </a:r>
          <a:endParaRPr lang="en-US" dirty="0"/>
        </a:p>
      </dgm:t>
    </dgm:pt>
    <dgm:pt modelId="{5BB6F5FC-C538-4933-BB8C-52F074D8DFBD}" type="parTrans" cxnId="{0B817DF2-AF75-4AF9-9147-13ADFCB64E3E}">
      <dgm:prSet/>
      <dgm:spPr/>
      <dgm:t>
        <a:bodyPr/>
        <a:lstStyle/>
        <a:p>
          <a:endParaRPr lang="en-US"/>
        </a:p>
      </dgm:t>
    </dgm:pt>
    <dgm:pt modelId="{B80BC9B7-B7FB-486B-8CCE-F2A93C0923C0}" type="sibTrans" cxnId="{0B817DF2-AF75-4AF9-9147-13ADFCB64E3E}">
      <dgm:prSet/>
      <dgm:spPr/>
      <dgm:t>
        <a:bodyPr/>
        <a:lstStyle/>
        <a:p>
          <a:endParaRPr lang="en-US"/>
        </a:p>
      </dgm:t>
    </dgm:pt>
    <dgm:pt modelId="{00E49512-D66F-4BCA-9B18-AA1DD405FB11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Fault, Performance Management</a:t>
          </a:r>
          <a:endParaRPr lang="en-US" dirty="0"/>
        </a:p>
      </dgm:t>
    </dgm:pt>
    <dgm:pt modelId="{807598C6-F214-4643-A388-A17479E71424}" type="parTrans" cxnId="{029A537A-52E6-4F68-974D-E14C9A9E4451}">
      <dgm:prSet/>
      <dgm:spPr/>
      <dgm:t>
        <a:bodyPr/>
        <a:lstStyle/>
        <a:p>
          <a:endParaRPr lang="en-US"/>
        </a:p>
      </dgm:t>
    </dgm:pt>
    <dgm:pt modelId="{1FB4AF02-6B66-4BEF-BC58-478E0D0C8444}" type="sibTrans" cxnId="{029A537A-52E6-4F68-974D-E14C9A9E4451}">
      <dgm:prSet/>
      <dgm:spPr/>
      <dgm:t>
        <a:bodyPr/>
        <a:lstStyle/>
        <a:p>
          <a:endParaRPr lang="en-US"/>
        </a:p>
      </dgm:t>
    </dgm:pt>
    <dgm:pt modelId="{B7AD2063-1512-4FFD-B895-44A7D4653B0A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FAST</a:t>
          </a:r>
          <a:endParaRPr lang="en-US" dirty="0"/>
        </a:p>
      </dgm:t>
    </dgm:pt>
    <dgm:pt modelId="{B9DB74E5-B545-408C-BAC1-FB24D1B9F0AA}" type="parTrans" cxnId="{AECB2D23-B38D-479D-8A97-AEDBD3698814}">
      <dgm:prSet/>
      <dgm:spPr/>
      <dgm:t>
        <a:bodyPr/>
        <a:lstStyle/>
        <a:p>
          <a:endParaRPr lang="en-US"/>
        </a:p>
      </dgm:t>
    </dgm:pt>
    <dgm:pt modelId="{FA0237C4-6A3D-4334-995E-055E21FD4FF5}" type="sibTrans" cxnId="{AECB2D23-B38D-479D-8A97-AEDBD3698814}">
      <dgm:prSet/>
      <dgm:spPr/>
      <dgm:t>
        <a:bodyPr/>
        <a:lstStyle/>
        <a:p>
          <a:endParaRPr lang="en-US"/>
        </a:p>
      </dgm:t>
    </dgm:pt>
    <dgm:pt modelId="{62256BAC-4109-456C-99E0-1B3F1F588D48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Modeling</a:t>
          </a:r>
          <a:endParaRPr lang="en-US" dirty="0"/>
        </a:p>
      </dgm:t>
    </dgm:pt>
    <dgm:pt modelId="{C87D66C7-49E5-45B5-B27A-E9D96402EF3D}" type="parTrans" cxnId="{937D7B45-B3A6-40A1-9121-A8D6707485FF}">
      <dgm:prSet/>
      <dgm:spPr/>
      <dgm:t>
        <a:bodyPr/>
        <a:lstStyle/>
        <a:p>
          <a:endParaRPr lang="en-US"/>
        </a:p>
      </dgm:t>
    </dgm:pt>
    <dgm:pt modelId="{FAF65C79-DF9B-481C-8252-C8D556AF8451}" type="sibTrans" cxnId="{937D7B45-B3A6-40A1-9121-A8D6707485FF}">
      <dgm:prSet/>
      <dgm:spPr/>
      <dgm:t>
        <a:bodyPr/>
        <a:lstStyle/>
        <a:p>
          <a:endParaRPr lang="en-US"/>
        </a:p>
      </dgm:t>
    </dgm:pt>
    <dgm:pt modelId="{2F5BAB32-AD44-4708-93DA-5B4B9360A510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Tooling</a:t>
          </a:r>
          <a:endParaRPr lang="en-US" dirty="0"/>
        </a:p>
      </dgm:t>
    </dgm:pt>
    <dgm:pt modelId="{F1D588F1-83BC-4C33-9659-4BD94820798F}" type="parTrans" cxnId="{FF23B86F-5928-40CA-932F-AC31B6D92019}">
      <dgm:prSet/>
      <dgm:spPr/>
      <dgm:t>
        <a:bodyPr/>
        <a:lstStyle/>
        <a:p>
          <a:endParaRPr lang="en-US"/>
        </a:p>
      </dgm:t>
    </dgm:pt>
    <dgm:pt modelId="{5B88A97A-14C2-45CB-B340-A0414FE155DF}" type="sibTrans" cxnId="{FF23B86F-5928-40CA-932F-AC31B6D92019}">
      <dgm:prSet/>
      <dgm:spPr/>
      <dgm:t>
        <a:bodyPr/>
        <a:lstStyle/>
        <a:p>
          <a:endParaRPr lang="en-US"/>
        </a:p>
      </dgm:t>
    </dgm:pt>
    <dgm:pt modelId="{4EDF670B-4935-4C2C-BE2C-EEA590E245BD}" type="pres">
      <dgm:prSet presAssocID="{5CEF8288-EDF5-4A92-8185-DC8B2FA55A5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2F7B16D-6DCE-4BB6-9550-5C3F6F985FEC}" type="pres">
      <dgm:prSet presAssocID="{82D3FB52-5B54-4303-801C-ED9624B1C624}" presName="root" presStyleCnt="0"/>
      <dgm:spPr/>
    </dgm:pt>
    <dgm:pt modelId="{7E3EA027-D97E-4821-9D99-CB3164517B0B}" type="pres">
      <dgm:prSet presAssocID="{82D3FB52-5B54-4303-801C-ED9624B1C624}" presName="rootComposite" presStyleCnt="0"/>
      <dgm:spPr/>
    </dgm:pt>
    <dgm:pt modelId="{6FB06AED-3B04-4C86-BACE-5EE3CDDED2DF}" type="pres">
      <dgm:prSet presAssocID="{82D3FB52-5B54-4303-801C-ED9624B1C624}" presName="rootText" presStyleLbl="node1" presStyleIdx="0" presStyleCnt="2"/>
      <dgm:spPr/>
      <dgm:t>
        <a:bodyPr/>
        <a:lstStyle/>
        <a:p>
          <a:endParaRPr lang="en-US"/>
        </a:p>
      </dgm:t>
    </dgm:pt>
    <dgm:pt modelId="{0DFCD8CD-A982-40E0-B30A-E02CEB1A0110}" type="pres">
      <dgm:prSet presAssocID="{82D3FB52-5B54-4303-801C-ED9624B1C624}" presName="rootConnector" presStyleLbl="node1" presStyleIdx="0" presStyleCnt="2"/>
      <dgm:spPr/>
      <dgm:t>
        <a:bodyPr/>
        <a:lstStyle/>
        <a:p>
          <a:endParaRPr lang="en-US"/>
        </a:p>
      </dgm:t>
    </dgm:pt>
    <dgm:pt modelId="{1BD78524-4F64-4DD2-B02A-8B8A23ECD5DE}" type="pres">
      <dgm:prSet presAssocID="{82D3FB52-5B54-4303-801C-ED9624B1C624}" presName="childShape" presStyleCnt="0"/>
      <dgm:spPr/>
    </dgm:pt>
    <dgm:pt modelId="{0EAB7E16-B118-4C06-8A6F-2C82BB24B610}" type="pres">
      <dgm:prSet presAssocID="{5BB6F5FC-C538-4933-BB8C-52F074D8DFBD}" presName="Name13" presStyleLbl="parChTrans1D2" presStyleIdx="0" presStyleCnt="4"/>
      <dgm:spPr/>
      <dgm:t>
        <a:bodyPr/>
        <a:lstStyle/>
        <a:p>
          <a:endParaRPr lang="en-US"/>
        </a:p>
      </dgm:t>
    </dgm:pt>
    <dgm:pt modelId="{881BBC23-9F7C-48D2-8D46-F3DEB5636CA8}" type="pres">
      <dgm:prSet presAssocID="{17E2FD07-A93A-4960-839E-E8E7AE185136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0B2950-6D3A-4185-B214-7BDE6C6A50F9}" type="pres">
      <dgm:prSet presAssocID="{807598C6-F214-4643-A388-A17479E71424}" presName="Name13" presStyleLbl="parChTrans1D2" presStyleIdx="1" presStyleCnt="4"/>
      <dgm:spPr/>
      <dgm:t>
        <a:bodyPr/>
        <a:lstStyle/>
        <a:p>
          <a:endParaRPr lang="en-US"/>
        </a:p>
      </dgm:t>
    </dgm:pt>
    <dgm:pt modelId="{F0A55FC5-1E76-4E70-A961-86CD35B92E07}" type="pres">
      <dgm:prSet presAssocID="{00E49512-D66F-4BCA-9B18-AA1DD405FB11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885B8B-4A6A-4A62-A3BA-C55FAE259B3D}" type="pres">
      <dgm:prSet presAssocID="{B7AD2063-1512-4FFD-B895-44A7D4653B0A}" presName="root" presStyleCnt="0"/>
      <dgm:spPr/>
    </dgm:pt>
    <dgm:pt modelId="{F706CD87-1399-4F0E-B856-5A1233A557FC}" type="pres">
      <dgm:prSet presAssocID="{B7AD2063-1512-4FFD-B895-44A7D4653B0A}" presName="rootComposite" presStyleCnt="0"/>
      <dgm:spPr/>
    </dgm:pt>
    <dgm:pt modelId="{5148FB01-801B-494B-ADA2-47F4777C5CBA}" type="pres">
      <dgm:prSet presAssocID="{B7AD2063-1512-4FFD-B895-44A7D4653B0A}" presName="rootText" presStyleLbl="node1" presStyleIdx="1" presStyleCnt="2"/>
      <dgm:spPr/>
      <dgm:t>
        <a:bodyPr/>
        <a:lstStyle/>
        <a:p>
          <a:endParaRPr lang="en-US"/>
        </a:p>
      </dgm:t>
    </dgm:pt>
    <dgm:pt modelId="{DAA05A2A-9006-484B-8204-4430A05C06BD}" type="pres">
      <dgm:prSet presAssocID="{B7AD2063-1512-4FFD-B895-44A7D4653B0A}" presName="rootConnector" presStyleLbl="node1" presStyleIdx="1" presStyleCnt="2"/>
      <dgm:spPr/>
      <dgm:t>
        <a:bodyPr/>
        <a:lstStyle/>
        <a:p>
          <a:endParaRPr lang="en-US"/>
        </a:p>
      </dgm:t>
    </dgm:pt>
    <dgm:pt modelId="{CC661572-9D4B-4D9A-83DE-40E001E2433E}" type="pres">
      <dgm:prSet presAssocID="{B7AD2063-1512-4FFD-B895-44A7D4653B0A}" presName="childShape" presStyleCnt="0"/>
      <dgm:spPr/>
    </dgm:pt>
    <dgm:pt modelId="{4F7ABE88-9529-46F3-8BB6-B8ABA4B243C9}" type="pres">
      <dgm:prSet presAssocID="{C87D66C7-49E5-45B5-B27A-E9D96402EF3D}" presName="Name13" presStyleLbl="parChTrans1D2" presStyleIdx="2" presStyleCnt="4"/>
      <dgm:spPr/>
      <dgm:t>
        <a:bodyPr/>
        <a:lstStyle/>
        <a:p>
          <a:endParaRPr lang="en-US"/>
        </a:p>
      </dgm:t>
    </dgm:pt>
    <dgm:pt modelId="{D03D6024-7222-4099-8696-E4D5A65E81D1}" type="pres">
      <dgm:prSet presAssocID="{62256BAC-4109-456C-99E0-1B3F1F588D48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DFD633-1970-44F7-8CA3-CCDA32EA2CD9}" type="pres">
      <dgm:prSet presAssocID="{F1D588F1-83BC-4C33-9659-4BD94820798F}" presName="Name13" presStyleLbl="parChTrans1D2" presStyleIdx="3" presStyleCnt="4"/>
      <dgm:spPr/>
      <dgm:t>
        <a:bodyPr/>
        <a:lstStyle/>
        <a:p>
          <a:endParaRPr lang="en-US"/>
        </a:p>
      </dgm:t>
    </dgm:pt>
    <dgm:pt modelId="{29E7D7A7-AEE3-4DA1-9273-E5650CBF1C5C}" type="pres">
      <dgm:prSet presAssocID="{2F5BAB32-AD44-4708-93DA-5B4B9360A510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0F41B19-C83E-48E6-9DDC-B01A1A6CD9C5}" type="presOf" srcId="{C87D66C7-49E5-45B5-B27A-E9D96402EF3D}" destId="{4F7ABE88-9529-46F3-8BB6-B8ABA4B243C9}" srcOrd="0" destOrd="0" presId="urn:microsoft.com/office/officeart/2005/8/layout/hierarchy3"/>
    <dgm:cxn modelId="{9988D752-77A3-4302-AC6F-85E4D0D664F5}" type="presOf" srcId="{62256BAC-4109-456C-99E0-1B3F1F588D48}" destId="{D03D6024-7222-4099-8696-E4D5A65E81D1}" srcOrd="0" destOrd="0" presId="urn:microsoft.com/office/officeart/2005/8/layout/hierarchy3"/>
    <dgm:cxn modelId="{937D7B45-B3A6-40A1-9121-A8D6707485FF}" srcId="{B7AD2063-1512-4FFD-B895-44A7D4653B0A}" destId="{62256BAC-4109-456C-99E0-1B3F1F588D48}" srcOrd="0" destOrd="0" parTransId="{C87D66C7-49E5-45B5-B27A-E9D96402EF3D}" sibTransId="{FAF65C79-DF9B-481C-8252-C8D556AF8451}"/>
    <dgm:cxn modelId="{AECB2D23-B38D-479D-8A97-AEDBD3698814}" srcId="{5CEF8288-EDF5-4A92-8185-DC8B2FA55A5F}" destId="{B7AD2063-1512-4FFD-B895-44A7D4653B0A}" srcOrd="1" destOrd="0" parTransId="{B9DB74E5-B545-408C-BAC1-FB24D1B9F0AA}" sibTransId="{FA0237C4-6A3D-4334-995E-055E21FD4FF5}"/>
    <dgm:cxn modelId="{66E60151-1551-4DA4-998F-67EED6DA8662}" type="presOf" srcId="{5BB6F5FC-C538-4933-BB8C-52F074D8DFBD}" destId="{0EAB7E16-B118-4C06-8A6F-2C82BB24B610}" srcOrd="0" destOrd="0" presId="urn:microsoft.com/office/officeart/2005/8/layout/hierarchy3"/>
    <dgm:cxn modelId="{8FB3647F-D93C-47CD-9A0F-D907D9FD9877}" type="presOf" srcId="{807598C6-F214-4643-A388-A17479E71424}" destId="{E20B2950-6D3A-4185-B214-7BDE6C6A50F9}" srcOrd="0" destOrd="0" presId="urn:microsoft.com/office/officeart/2005/8/layout/hierarchy3"/>
    <dgm:cxn modelId="{A86E9897-19D9-4B4D-AC03-EEE686C65030}" type="presOf" srcId="{17E2FD07-A93A-4960-839E-E8E7AE185136}" destId="{881BBC23-9F7C-48D2-8D46-F3DEB5636CA8}" srcOrd="0" destOrd="0" presId="urn:microsoft.com/office/officeart/2005/8/layout/hierarchy3"/>
    <dgm:cxn modelId="{7BBB6877-5D82-422E-ACA2-11E7E67524E2}" type="presOf" srcId="{82D3FB52-5B54-4303-801C-ED9624B1C624}" destId="{6FB06AED-3B04-4C86-BACE-5EE3CDDED2DF}" srcOrd="0" destOrd="0" presId="urn:microsoft.com/office/officeart/2005/8/layout/hierarchy3"/>
    <dgm:cxn modelId="{63FB8F8E-B2C5-4647-9A7D-600EF4BB31AA}" type="presOf" srcId="{2F5BAB32-AD44-4708-93DA-5B4B9360A510}" destId="{29E7D7A7-AEE3-4DA1-9273-E5650CBF1C5C}" srcOrd="0" destOrd="0" presId="urn:microsoft.com/office/officeart/2005/8/layout/hierarchy3"/>
    <dgm:cxn modelId="{FE79393A-D92D-49CA-B5A1-1379E28125ED}" type="presOf" srcId="{B7AD2063-1512-4FFD-B895-44A7D4653B0A}" destId="{5148FB01-801B-494B-ADA2-47F4777C5CBA}" srcOrd="0" destOrd="0" presId="urn:microsoft.com/office/officeart/2005/8/layout/hierarchy3"/>
    <dgm:cxn modelId="{0B817DF2-AF75-4AF9-9147-13ADFCB64E3E}" srcId="{82D3FB52-5B54-4303-801C-ED9624B1C624}" destId="{17E2FD07-A93A-4960-839E-E8E7AE185136}" srcOrd="0" destOrd="0" parTransId="{5BB6F5FC-C538-4933-BB8C-52F074D8DFBD}" sibTransId="{B80BC9B7-B7FB-486B-8CCE-F2A93C0923C0}"/>
    <dgm:cxn modelId="{19041889-66C4-4568-AED7-65E750909534}" type="presOf" srcId="{00E49512-D66F-4BCA-9B18-AA1DD405FB11}" destId="{F0A55FC5-1E76-4E70-A961-86CD35B92E07}" srcOrd="0" destOrd="0" presId="urn:microsoft.com/office/officeart/2005/8/layout/hierarchy3"/>
    <dgm:cxn modelId="{73F5CD55-3ACD-4C19-B840-ABAA2C97681E}" type="presOf" srcId="{F1D588F1-83BC-4C33-9659-4BD94820798F}" destId="{E4DFD633-1970-44F7-8CA3-CCDA32EA2CD9}" srcOrd="0" destOrd="0" presId="urn:microsoft.com/office/officeart/2005/8/layout/hierarchy3"/>
    <dgm:cxn modelId="{E89769FB-80A1-411F-9619-997F4D5C951A}" srcId="{5CEF8288-EDF5-4A92-8185-DC8B2FA55A5F}" destId="{82D3FB52-5B54-4303-801C-ED9624B1C624}" srcOrd="0" destOrd="0" parTransId="{D0435190-CC8B-424F-BB9E-36B9EE3EBA07}" sibTransId="{081E6BAC-AD20-4E9B-8835-9A0A1713A090}"/>
    <dgm:cxn modelId="{FF23B86F-5928-40CA-932F-AC31B6D92019}" srcId="{B7AD2063-1512-4FFD-B895-44A7D4653B0A}" destId="{2F5BAB32-AD44-4708-93DA-5B4B9360A510}" srcOrd="1" destOrd="0" parTransId="{F1D588F1-83BC-4C33-9659-4BD94820798F}" sibTransId="{5B88A97A-14C2-45CB-B340-A0414FE155DF}"/>
    <dgm:cxn modelId="{0DDC5679-318F-45D4-8CA8-35CD16A1CCE7}" type="presOf" srcId="{B7AD2063-1512-4FFD-B895-44A7D4653B0A}" destId="{DAA05A2A-9006-484B-8204-4430A05C06BD}" srcOrd="1" destOrd="0" presId="urn:microsoft.com/office/officeart/2005/8/layout/hierarchy3"/>
    <dgm:cxn modelId="{029A537A-52E6-4F68-974D-E14C9A9E4451}" srcId="{82D3FB52-5B54-4303-801C-ED9624B1C624}" destId="{00E49512-D66F-4BCA-9B18-AA1DD405FB11}" srcOrd="1" destOrd="0" parTransId="{807598C6-F214-4643-A388-A17479E71424}" sibTransId="{1FB4AF02-6B66-4BEF-BC58-478E0D0C8444}"/>
    <dgm:cxn modelId="{D528F68E-5D9E-42BD-854C-9E6C00C8F263}" type="presOf" srcId="{5CEF8288-EDF5-4A92-8185-DC8B2FA55A5F}" destId="{4EDF670B-4935-4C2C-BE2C-EEA590E245BD}" srcOrd="0" destOrd="0" presId="urn:microsoft.com/office/officeart/2005/8/layout/hierarchy3"/>
    <dgm:cxn modelId="{D7DF7CD7-59AA-4543-96CB-8C9852DFA015}" type="presOf" srcId="{82D3FB52-5B54-4303-801C-ED9624B1C624}" destId="{0DFCD8CD-A982-40E0-B30A-E02CEB1A0110}" srcOrd="1" destOrd="0" presId="urn:microsoft.com/office/officeart/2005/8/layout/hierarchy3"/>
    <dgm:cxn modelId="{B6B18E50-B172-4990-A892-2327449E1C17}" type="presParOf" srcId="{4EDF670B-4935-4C2C-BE2C-EEA590E245BD}" destId="{92F7B16D-6DCE-4BB6-9550-5C3F6F985FEC}" srcOrd="0" destOrd="0" presId="urn:microsoft.com/office/officeart/2005/8/layout/hierarchy3"/>
    <dgm:cxn modelId="{0BAC6B57-AC61-42EF-A61E-EC16392730A7}" type="presParOf" srcId="{92F7B16D-6DCE-4BB6-9550-5C3F6F985FEC}" destId="{7E3EA027-D97E-4821-9D99-CB3164517B0B}" srcOrd="0" destOrd="0" presId="urn:microsoft.com/office/officeart/2005/8/layout/hierarchy3"/>
    <dgm:cxn modelId="{0C5E2720-FA2C-40C4-914F-0A942FB3E811}" type="presParOf" srcId="{7E3EA027-D97E-4821-9D99-CB3164517B0B}" destId="{6FB06AED-3B04-4C86-BACE-5EE3CDDED2DF}" srcOrd="0" destOrd="0" presId="urn:microsoft.com/office/officeart/2005/8/layout/hierarchy3"/>
    <dgm:cxn modelId="{84670482-F60D-4486-9870-05619A4FE40F}" type="presParOf" srcId="{7E3EA027-D97E-4821-9D99-CB3164517B0B}" destId="{0DFCD8CD-A982-40E0-B30A-E02CEB1A0110}" srcOrd="1" destOrd="0" presId="urn:microsoft.com/office/officeart/2005/8/layout/hierarchy3"/>
    <dgm:cxn modelId="{1B41220C-9E87-4FBB-A8A7-8AEEFBD7B9F2}" type="presParOf" srcId="{92F7B16D-6DCE-4BB6-9550-5C3F6F985FEC}" destId="{1BD78524-4F64-4DD2-B02A-8B8A23ECD5DE}" srcOrd="1" destOrd="0" presId="urn:microsoft.com/office/officeart/2005/8/layout/hierarchy3"/>
    <dgm:cxn modelId="{FA97703A-A5A1-4F8E-B5A5-CCC538BAB254}" type="presParOf" srcId="{1BD78524-4F64-4DD2-B02A-8B8A23ECD5DE}" destId="{0EAB7E16-B118-4C06-8A6F-2C82BB24B610}" srcOrd="0" destOrd="0" presId="urn:microsoft.com/office/officeart/2005/8/layout/hierarchy3"/>
    <dgm:cxn modelId="{147382B6-DFCE-4055-9B56-17BE4A4D1BC9}" type="presParOf" srcId="{1BD78524-4F64-4DD2-B02A-8B8A23ECD5DE}" destId="{881BBC23-9F7C-48D2-8D46-F3DEB5636CA8}" srcOrd="1" destOrd="0" presId="urn:microsoft.com/office/officeart/2005/8/layout/hierarchy3"/>
    <dgm:cxn modelId="{FC824FCB-8EFC-4CAA-AD37-A9BC60945753}" type="presParOf" srcId="{1BD78524-4F64-4DD2-B02A-8B8A23ECD5DE}" destId="{E20B2950-6D3A-4185-B214-7BDE6C6A50F9}" srcOrd="2" destOrd="0" presId="urn:microsoft.com/office/officeart/2005/8/layout/hierarchy3"/>
    <dgm:cxn modelId="{9AD14729-78D1-4B10-B0BD-854846ACEF17}" type="presParOf" srcId="{1BD78524-4F64-4DD2-B02A-8B8A23ECD5DE}" destId="{F0A55FC5-1E76-4E70-A961-86CD35B92E07}" srcOrd="3" destOrd="0" presId="urn:microsoft.com/office/officeart/2005/8/layout/hierarchy3"/>
    <dgm:cxn modelId="{A5337AF4-820C-4B0B-AC35-709F796FF151}" type="presParOf" srcId="{4EDF670B-4935-4C2C-BE2C-EEA590E245BD}" destId="{62885B8B-4A6A-4A62-A3BA-C55FAE259B3D}" srcOrd="1" destOrd="0" presId="urn:microsoft.com/office/officeart/2005/8/layout/hierarchy3"/>
    <dgm:cxn modelId="{B4AB3D44-9EDB-48EE-820C-8AD879222E21}" type="presParOf" srcId="{62885B8B-4A6A-4A62-A3BA-C55FAE259B3D}" destId="{F706CD87-1399-4F0E-B856-5A1233A557FC}" srcOrd="0" destOrd="0" presId="urn:microsoft.com/office/officeart/2005/8/layout/hierarchy3"/>
    <dgm:cxn modelId="{52E39F1C-FC22-4C6C-9E63-55E6A73A1ED3}" type="presParOf" srcId="{F706CD87-1399-4F0E-B856-5A1233A557FC}" destId="{5148FB01-801B-494B-ADA2-47F4777C5CBA}" srcOrd="0" destOrd="0" presId="urn:microsoft.com/office/officeart/2005/8/layout/hierarchy3"/>
    <dgm:cxn modelId="{56CC428A-78E9-4FA1-892F-A207ABFCE4F5}" type="presParOf" srcId="{F706CD87-1399-4F0E-B856-5A1233A557FC}" destId="{DAA05A2A-9006-484B-8204-4430A05C06BD}" srcOrd="1" destOrd="0" presId="urn:microsoft.com/office/officeart/2005/8/layout/hierarchy3"/>
    <dgm:cxn modelId="{CD080632-CD14-4572-AA79-AA87BB566394}" type="presParOf" srcId="{62885B8B-4A6A-4A62-A3BA-C55FAE259B3D}" destId="{CC661572-9D4B-4D9A-83DE-40E001E2433E}" srcOrd="1" destOrd="0" presId="urn:microsoft.com/office/officeart/2005/8/layout/hierarchy3"/>
    <dgm:cxn modelId="{CAAF2FED-55D6-487E-BFF1-D5BAF48F97E1}" type="presParOf" srcId="{CC661572-9D4B-4D9A-83DE-40E001E2433E}" destId="{4F7ABE88-9529-46F3-8BB6-B8ABA4B243C9}" srcOrd="0" destOrd="0" presId="urn:microsoft.com/office/officeart/2005/8/layout/hierarchy3"/>
    <dgm:cxn modelId="{C6F5487F-3E50-4558-80B3-DA9BC30037E5}" type="presParOf" srcId="{CC661572-9D4B-4D9A-83DE-40E001E2433E}" destId="{D03D6024-7222-4099-8696-E4D5A65E81D1}" srcOrd="1" destOrd="0" presId="urn:microsoft.com/office/officeart/2005/8/layout/hierarchy3"/>
    <dgm:cxn modelId="{81472256-A6EF-41D1-8E39-25E2B3680B69}" type="presParOf" srcId="{CC661572-9D4B-4D9A-83DE-40E001E2433E}" destId="{E4DFD633-1970-44F7-8CA3-CCDA32EA2CD9}" srcOrd="2" destOrd="0" presId="urn:microsoft.com/office/officeart/2005/8/layout/hierarchy3"/>
    <dgm:cxn modelId="{6CFD4963-0282-462D-9F30-425A87306E62}" type="presParOf" srcId="{CC661572-9D4B-4D9A-83DE-40E001E2433E}" destId="{29E7D7A7-AEE3-4DA1-9273-E5650CBF1C5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F4A555E-1115-4DF1-9CD0-FB51C2D2836B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8122532-BDB9-418C-B487-25D77ED254DA}">
      <dgm:prSet phldrT="[Text]"/>
      <dgm:spPr/>
      <dgm:t>
        <a:bodyPr/>
        <a:lstStyle/>
        <a:p>
          <a:endParaRPr lang="en-US" dirty="0"/>
        </a:p>
      </dgm:t>
    </dgm:pt>
    <dgm:pt modelId="{EAD7AC3F-5ABA-404A-97D7-E4FE79F86061}" type="parTrans" cxnId="{00A657C4-E828-419E-B7A8-3261D2645B31}">
      <dgm:prSet/>
      <dgm:spPr/>
      <dgm:t>
        <a:bodyPr/>
        <a:lstStyle/>
        <a:p>
          <a:endParaRPr lang="en-US"/>
        </a:p>
      </dgm:t>
    </dgm:pt>
    <dgm:pt modelId="{685A709C-CA5E-49F3-BA25-2D00E13B53B3}" type="sibTrans" cxnId="{00A657C4-E828-419E-B7A8-3261D2645B31}">
      <dgm:prSet/>
      <dgm:spPr/>
      <dgm:t>
        <a:bodyPr/>
        <a:lstStyle/>
        <a:p>
          <a:endParaRPr lang="en-US"/>
        </a:p>
      </dgm:t>
    </dgm:pt>
    <dgm:pt modelId="{CDF7171C-C950-44D3-A0FD-DDEAA335A430}">
      <dgm:prSet phldrT="[Text]" custT="1"/>
      <dgm:spPr/>
      <dgm:t>
        <a:bodyPr/>
        <a:lstStyle/>
        <a:p>
          <a:r>
            <a:rPr lang="en-US" sz="2400" i="0" dirty="0" smtClean="0"/>
            <a:t>Frameworx 12.0 (May):</a:t>
          </a:r>
          <a:endParaRPr lang="en-US" sz="2400" i="0" dirty="0"/>
        </a:p>
      </dgm:t>
    </dgm:pt>
    <dgm:pt modelId="{30EFED6F-0403-4C81-A9C4-7782EE8CE5BB}" type="parTrans" cxnId="{C14475C9-5B69-47E0-83A5-74E619A22547}">
      <dgm:prSet/>
      <dgm:spPr/>
      <dgm:t>
        <a:bodyPr/>
        <a:lstStyle/>
        <a:p>
          <a:endParaRPr lang="en-US"/>
        </a:p>
      </dgm:t>
    </dgm:pt>
    <dgm:pt modelId="{8A26E7BF-BA4B-414E-B5E3-79346CC3FCCF}" type="sibTrans" cxnId="{C14475C9-5B69-47E0-83A5-74E619A22547}">
      <dgm:prSet/>
      <dgm:spPr/>
      <dgm:t>
        <a:bodyPr/>
        <a:lstStyle/>
        <a:p>
          <a:endParaRPr lang="en-US"/>
        </a:p>
      </dgm:t>
    </dgm:pt>
    <dgm:pt modelId="{B09A63F2-F1AA-4E0E-9FDC-A7B232050169}">
      <dgm:prSet phldrT="[Text]" custT="1"/>
      <dgm:spPr/>
      <dgm:t>
        <a:bodyPr/>
        <a:lstStyle/>
        <a:p>
          <a:r>
            <a:rPr lang="en-US" sz="2400" i="0" dirty="0" smtClean="0"/>
            <a:t>Generic Query Interface pattern (“RN322_GenericQuery_Release1.0.doc”)</a:t>
          </a:r>
          <a:endParaRPr lang="en-US" sz="2400" i="0" dirty="0"/>
        </a:p>
      </dgm:t>
    </dgm:pt>
    <dgm:pt modelId="{D822F97C-0E04-46F8-B491-D9CC191A6153}" type="parTrans" cxnId="{702E8E14-F287-45A0-9377-20906F587966}">
      <dgm:prSet/>
      <dgm:spPr/>
      <dgm:t>
        <a:bodyPr/>
        <a:lstStyle/>
        <a:p>
          <a:endParaRPr lang="en-US"/>
        </a:p>
      </dgm:t>
    </dgm:pt>
    <dgm:pt modelId="{CA62D8AD-9804-49DA-8845-8211DBE35721}" type="sibTrans" cxnId="{702E8E14-F287-45A0-9377-20906F587966}">
      <dgm:prSet/>
      <dgm:spPr/>
      <dgm:t>
        <a:bodyPr/>
        <a:lstStyle/>
        <a:p>
          <a:endParaRPr lang="en-US"/>
        </a:p>
      </dgm:t>
    </dgm:pt>
    <dgm:pt modelId="{259CF538-669D-4901-9002-AA1B01EA68F3}">
      <dgm:prSet custT="1"/>
      <dgm:spPr/>
      <dgm:t>
        <a:bodyPr/>
        <a:lstStyle/>
        <a:p>
          <a:r>
            <a:rPr lang="en-US" sz="2400" i="0" dirty="0" smtClean="0"/>
            <a:t>Basic Resource Inventory R1.0 instantiation (“RN323_BasicResourceInventory_Release1.0.doc”)</a:t>
          </a:r>
        </a:p>
      </dgm:t>
    </dgm:pt>
    <dgm:pt modelId="{9F471D96-01E8-4D76-A19E-8776C4E580D6}" type="parTrans" cxnId="{50671702-913B-451E-923C-A61FC68EA9EB}">
      <dgm:prSet/>
      <dgm:spPr/>
      <dgm:t>
        <a:bodyPr/>
        <a:lstStyle/>
        <a:p>
          <a:endParaRPr lang="en-US"/>
        </a:p>
      </dgm:t>
    </dgm:pt>
    <dgm:pt modelId="{FE648900-028C-465E-86F6-0874D215C2F8}" type="sibTrans" cxnId="{50671702-913B-451E-923C-A61FC68EA9EB}">
      <dgm:prSet/>
      <dgm:spPr/>
      <dgm:t>
        <a:bodyPr/>
        <a:lstStyle/>
        <a:p>
          <a:endParaRPr lang="en-US"/>
        </a:p>
      </dgm:t>
    </dgm:pt>
    <dgm:pt modelId="{62C5C698-6F13-410B-811D-BF2F7DE4A5FF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4400" dirty="0" smtClean="0"/>
            <a:t>Inventory Management</a:t>
          </a:r>
          <a:endParaRPr lang="en-US" sz="6300" dirty="0"/>
        </a:p>
      </dgm:t>
    </dgm:pt>
    <dgm:pt modelId="{2C6E9391-8C47-4127-81DA-D2E1E53151C2}" type="sibTrans" cxnId="{0684D2A6-9ABD-40E3-A1CE-2F24821A84E6}">
      <dgm:prSet/>
      <dgm:spPr/>
      <dgm:t>
        <a:bodyPr/>
        <a:lstStyle/>
        <a:p>
          <a:endParaRPr lang="en-US"/>
        </a:p>
      </dgm:t>
    </dgm:pt>
    <dgm:pt modelId="{71BA7110-6CD9-4022-9E54-0E98DEFBC3BB}" type="parTrans" cxnId="{0684D2A6-9ABD-40E3-A1CE-2F24821A84E6}">
      <dgm:prSet/>
      <dgm:spPr/>
      <dgm:t>
        <a:bodyPr/>
        <a:lstStyle/>
        <a:p>
          <a:endParaRPr lang="en-US"/>
        </a:p>
      </dgm:t>
    </dgm:pt>
    <dgm:pt modelId="{1E0847C0-2B61-44E9-BA91-B29A3E161F0A}" type="pres">
      <dgm:prSet presAssocID="{AF4A555E-1115-4DF1-9CD0-FB51C2D2836B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8E940F6-6CDF-430C-AADD-944A1DA31D76}" type="pres">
      <dgm:prSet presAssocID="{62C5C698-6F13-410B-811D-BF2F7DE4A5FF}" presName="composite" presStyleCnt="0"/>
      <dgm:spPr/>
    </dgm:pt>
    <dgm:pt modelId="{EB6DBEBE-2859-4E0B-820B-199362CAE201}" type="pres">
      <dgm:prSet presAssocID="{62C5C698-6F13-410B-811D-BF2F7DE4A5FF}" presName="FirstChild" presStyleLbl="revTx" presStyleIdx="0" presStyleCnt="2" custLinFactNeighborX="-49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8CFFB-1A30-4D47-BE50-2290A77D9F64}" type="pres">
      <dgm:prSet presAssocID="{62C5C698-6F13-410B-811D-BF2F7DE4A5FF}" presName="Parent" presStyleLbl="alignNode1" presStyleIdx="0" presStyleCnt="1" custScaleX="241041" custLinFactNeighborX="34125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8A46A6-0D21-4FEC-B05B-18E6D92062AC}" type="pres">
      <dgm:prSet presAssocID="{62C5C698-6F13-410B-811D-BF2F7DE4A5FF}" presName="Accent" presStyleLbl="parChTrans1D1" presStyleIdx="0" presStyleCnt="1" custLinFactNeighborX="-8892"/>
      <dgm:spPr/>
    </dgm:pt>
    <dgm:pt modelId="{0974818A-A93B-428E-851D-E2CFBF2E860B}" type="pres">
      <dgm:prSet presAssocID="{62C5C698-6F13-410B-811D-BF2F7DE4A5FF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B5AAFF-3B5B-4B47-BA0A-290A1F0AF275}" type="presOf" srcId="{CDF7171C-C950-44D3-A0FD-DDEAA335A430}" destId="{0974818A-A93B-428E-851D-E2CFBF2E860B}" srcOrd="0" destOrd="0" presId="urn:microsoft.com/office/officeart/2011/layout/TabList"/>
    <dgm:cxn modelId="{50671702-913B-451E-923C-A61FC68EA9EB}" srcId="{CDF7171C-C950-44D3-A0FD-DDEAA335A430}" destId="{259CF538-669D-4901-9002-AA1B01EA68F3}" srcOrd="1" destOrd="0" parTransId="{9F471D96-01E8-4D76-A19E-8776C4E580D6}" sibTransId="{FE648900-028C-465E-86F6-0874D215C2F8}"/>
    <dgm:cxn modelId="{702E8E14-F287-45A0-9377-20906F587966}" srcId="{CDF7171C-C950-44D3-A0FD-DDEAA335A430}" destId="{B09A63F2-F1AA-4E0E-9FDC-A7B232050169}" srcOrd="0" destOrd="0" parTransId="{D822F97C-0E04-46F8-B491-D9CC191A6153}" sibTransId="{CA62D8AD-9804-49DA-8845-8211DBE35721}"/>
    <dgm:cxn modelId="{7F831832-D06A-4CF6-96E5-8C5739682BC7}" type="presOf" srcId="{62C5C698-6F13-410B-811D-BF2F7DE4A5FF}" destId="{3198CFFB-1A30-4D47-BE50-2290A77D9F64}" srcOrd="0" destOrd="0" presId="urn:microsoft.com/office/officeart/2011/layout/TabList"/>
    <dgm:cxn modelId="{252BAD4B-814A-45B0-8272-AB8F9E7D6895}" type="presOf" srcId="{259CF538-669D-4901-9002-AA1B01EA68F3}" destId="{0974818A-A93B-428E-851D-E2CFBF2E860B}" srcOrd="0" destOrd="2" presId="urn:microsoft.com/office/officeart/2011/layout/TabList"/>
    <dgm:cxn modelId="{5AE04B03-552D-48D1-A0FE-FD9413BE773D}" type="presOf" srcId="{AF4A555E-1115-4DF1-9CD0-FB51C2D2836B}" destId="{1E0847C0-2B61-44E9-BA91-B29A3E161F0A}" srcOrd="0" destOrd="0" presId="urn:microsoft.com/office/officeart/2011/layout/TabList"/>
    <dgm:cxn modelId="{0684D2A6-9ABD-40E3-A1CE-2F24821A84E6}" srcId="{AF4A555E-1115-4DF1-9CD0-FB51C2D2836B}" destId="{62C5C698-6F13-410B-811D-BF2F7DE4A5FF}" srcOrd="0" destOrd="0" parTransId="{71BA7110-6CD9-4022-9E54-0E98DEFBC3BB}" sibTransId="{2C6E9391-8C47-4127-81DA-D2E1E53151C2}"/>
    <dgm:cxn modelId="{C14475C9-5B69-47E0-83A5-74E619A22547}" srcId="{62C5C698-6F13-410B-811D-BF2F7DE4A5FF}" destId="{CDF7171C-C950-44D3-A0FD-DDEAA335A430}" srcOrd="1" destOrd="0" parTransId="{30EFED6F-0403-4C81-A9C4-7782EE8CE5BB}" sibTransId="{8A26E7BF-BA4B-414E-B5E3-79346CC3FCCF}"/>
    <dgm:cxn modelId="{6A93C2D2-D0E7-44F3-BCCD-A3DC62569274}" type="presOf" srcId="{F8122532-BDB9-418C-B487-25D77ED254DA}" destId="{EB6DBEBE-2859-4E0B-820B-199362CAE201}" srcOrd="0" destOrd="0" presId="urn:microsoft.com/office/officeart/2011/layout/TabList"/>
    <dgm:cxn modelId="{00A657C4-E828-419E-B7A8-3261D2645B31}" srcId="{62C5C698-6F13-410B-811D-BF2F7DE4A5FF}" destId="{F8122532-BDB9-418C-B487-25D77ED254DA}" srcOrd="0" destOrd="0" parTransId="{EAD7AC3F-5ABA-404A-97D7-E4FE79F86061}" sibTransId="{685A709C-CA5E-49F3-BA25-2D00E13B53B3}"/>
    <dgm:cxn modelId="{17215B44-742D-4016-8F0A-744BC21F8EAA}" type="presOf" srcId="{B09A63F2-F1AA-4E0E-9FDC-A7B232050169}" destId="{0974818A-A93B-428E-851D-E2CFBF2E860B}" srcOrd="0" destOrd="1" presId="urn:microsoft.com/office/officeart/2011/layout/TabList"/>
    <dgm:cxn modelId="{C857CCF9-E9D3-4E4B-9A15-887FBC0EA614}" type="presParOf" srcId="{1E0847C0-2B61-44E9-BA91-B29A3E161F0A}" destId="{D8E940F6-6CDF-430C-AADD-944A1DA31D76}" srcOrd="0" destOrd="0" presId="urn:microsoft.com/office/officeart/2011/layout/TabList"/>
    <dgm:cxn modelId="{8A26525F-7B9C-41EF-87FA-D0465F82DCE2}" type="presParOf" srcId="{D8E940F6-6CDF-430C-AADD-944A1DA31D76}" destId="{EB6DBEBE-2859-4E0B-820B-199362CAE201}" srcOrd="0" destOrd="0" presId="urn:microsoft.com/office/officeart/2011/layout/TabList"/>
    <dgm:cxn modelId="{A9E5825E-9824-4B6F-886B-23F2B0B7DDB9}" type="presParOf" srcId="{D8E940F6-6CDF-430C-AADD-944A1DA31D76}" destId="{3198CFFB-1A30-4D47-BE50-2290A77D9F64}" srcOrd="1" destOrd="0" presId="urn:microsoft.com/office/officeart/2011/layout/TabList"/>
    <dgm:cxn modelId="{2C5D42C6-F72B-49A2-B34C-E4519E2EC2E1}" type="presParOf" srcId="{D8E940F6-6CDF-430C-AADD-944A1DA31D76}" destId="{ED8A46A6-0D21-4FEC-B05B-18E6D92062AC}" srcOrd="2" destOrd="0" presId="urn:microsoft.com/office/officeart/2011/layout/TabList"/>
    <dgm:cxn modelId="{6C65AF39-F9C1-4913-AF4D-4CB7B43D13FE}" type="presParOf" srcId="{1E0847C0-2B61-44E9-BA91-B29A3E161F0A}" destId="{0974818A-A93B-428E-851D-E2CFBF2E860B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F4A555E-1115-4DF1-9CD0-FB51C2D2836B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C5C698-6F13-410B-811D-BF2F7DE4A5FF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4400" dirty="0" smtClean="0"/>
            <a:t>Inventory Management</a:t>
          </a:r>
          <a:endParaRPr lang="en-US" sz="2900" dirty="0"/>
        </a:p>
      </dgm:t>
    </dgm:pt>
    <dgm:pt modelId="{71BA7110-6CD9-4022-9E54-0E98DEFBC3BB}" type="parTrans" cxnId="{0684D2A6-9ABD-40E3-A1CE-2F24821A84E6}">
      <dgm:prSet/>
      <dgm:spPr/>
      <dgm:t>
        <a:bodyPr/>
        <a:lstStyle/>
        <a:p>
          <a:endParaRPr lang="en-US"/>
        </a:p>
      </dgm:t>
    </dgm:pt>
    <dgm:pt modelId="{2C6E9391-8C47-4127-81DA-D2E1E53151C2}" type="sibTrans" cxnId="{0684D2A6-9ABD-40E3-A1CE-2F24821A84E6}">
      <dgm:prSet/>
      <dgm:spPr/>
      <dgm:t>
        <a:bodyPr/>
        <a:lstStyle/>
        <a:p>
          <a:endParaRPr lang="en-US"/>
        </a:p>
      </dgm:t>
    </dgm:pt>
    <dgm:pt modelId="{F8122532-BDB9-418C-B487-25D77ED254DA}">
      <dgm:prSet phldrT="[Text]"/>
      <dgm:spPr/>
      <dgm:t>
        <a:bodyPr/>
        <a:lstStyle/>
        <a:p>
          <a:endParaRPr lang="en-US" dirty="0"/>
        </a:p>
      </dgm:t>
    </dgm:pt>
    <dgm:pt modelId="{EAD7AC3F-5ABA-404A-97D7-E4FE79F86061}" type="parTrans" cxnId="{00A657C4-E828-419E-B7A8-3261D2645B31}">
      <dgm:prSet/>
      <dgm:spPr/>
      <dgm:t>
        <a:bodyPr/>
        <a:lstStyle/>
        <a:p>
          <a:endParaRPr lang="en-US"/>
        </a:p>
      </dgm:t>
    </dgm:pt>
    <dgm:pt modelId="{685A709C-CA5E-49F3-BA25-2D00E13B53B3}" type="sibTrans" cxnId="{00A657C4-E828-419E-B7A8-3261D2645B31}">
      <dgm:prSet/>
      <dgm:spPr/>
      <dgm:t>
        <a:bodyPr/>
        <a:lstStyle/>
        <a:p>
          <a:endParaRPr lang="en-US"/>
        </a:p>
      </dgm:t>
    </dgm:pt>
    <dgm:pt modelId="{CDF7171C-C950-44D3-A0FD-DDEAA335A430}">
      <dgm:prSet phldrT="[Text]" custT="1"/>
      <dgm:spPr/>
      <dgm:t>
        <a:bodyPr/>
        <a:lstStyle/>
        <a:p>
          <a:r>
            <a:rPr lang="en-US" sz="2400" i="0" dirty="0" smtClean="0"/>
            <a:t>Frameworx 12.5 (December)</a:t>
          </a:r>
          <a:endParaRPr lang="en-US" sz="2400" i="0" dirty="0"/>
        </a:p>
      </dgm:t>
    </dgm:pt>
    <dgm:pt modelId="{30EFED6F-0403-4C81-A9C4-7782EE8CE5BB}" type="parTrans" cxnId="{C14475C9-5B69-47E0-83A5-74E619A22547}">
      <dgm:prSet/>
      <dgm:spPr/>
      <dgm:t>
        <a:bodyPr/>
        <a:lstStyle/>
        <a:p>
          <a:endParaRPr lang="en-US"/>
        </a:p>
      </dgm:t>
    </dgm:pt>
    <dgm:pt modelId="{8A26E7BF-BA4B-414E-B5E3-79346CC3FCCF}" type="sibTrans" cxnId="{C14475C9-5B69-47E0-83A5-74E619A22547}">
      <dgm:prSet/>
      <dgm:spPr/>
      <dgm:t>
        <a:bodyPr/>
        <a:lstStyle/>
        <a:p>
          <a:endParaRPr lang="en-US"/>
        </a:p>
      </dgm:t>
    </dgm:pt>
    <dgm:pt modelId="{9A7C1692-C934-4EC0-820A-51198DC92A02}">
      <dgm:prSet phldrT="[Text]" custT="1"/>
      <dgm:spPr/>
      <dgm:t>
        <a:bodyPr/>
        <a:lstStyle/>
        <a:p>
          <a:r>
            <a:rPr lang="en-US" sz="2400" i="0" dirty="0" smtClean="0"/>
            <a:t>Generic Update Interface pattern</a:t>
          </a:r>
          <a:endParaRPr lang="en-US" sz="2400" i="0" dirty="0"/>
        </a:p>
      </dgm:t>
    </dgm:pt>
    <dgm:pt modelId="{1456142F-EEB4-4291-85CC-1F29870E306F}" type="parTrans" cxnId="{B16FAEA3-6E62-423F-B13C-F42D45DEE61E}">
      <dgm:prSet/>
      <dgm:spPr/>
      <dgm:t>
        <a:bodyPr/>
        <a:lstStyle/>
        <a:p>
          <a:endParaRPr lang="en-US"/>
        </a:p>
      </dgm:t>
    </dgm:pt>
    <dgm:pt modelId="{5A6D4B62-CEC4-4BE9-A264-0BC62D95D6D7}" type="sibTrans" cxnId="{B16FAEA3-6E62-423F-B13C-F42D45DEE61E}">
      <dgm:prSet/>
      <dgm:spPr/>
      <dgm:t>
        <a:bodyPr/>
        <a:lstStyle/>
        <a:p>
          <a:endParaRPr lang="en-US"/>
        </a:p>
      </dgm:t>
    </dgm:pt>
    <dgm:pt modelId="{71B77552-7B34-46C4-965E-27B6BF6B95EA}">
      <dgm:prSet custT="1"/>
      <dgm:spPr/>
      <dgm:t>
        <a:bodyPr/>
        <a:lstStyle/>
        <a:p>
          <a:r>
            <a:rPr lang="en-US" sz="2400" i="0" dirty="0" smtClean="0"/>
            <a:t>Generic Notification Interface pattern</a:t>
          </a:r>
        </a:p>
      </dgm:t>
    </dgm:pt>
    <dgm:pt modelId="{D4912DC9-EF59-44B9-807F-0EEBE0BBEFB8}" type="parTrans" cxnId="{2C208266-66BE-4C50-8A5F-E5316FC6368C}">
      <dgm:prSet/>
      <dgm:spPr/>
      <dgm:t>
        <a:bodyPr/>
        <a:lstStyle/>
        <a:p>
          <a:endParaRPr lang="en-US"/>
        </a:p>
      </dgm:t>
    </dgm:pt>
    <dgm:pt modelId="{5CB2F281-CF54-40AE-8C08-08CF880669B1}" type="sibTrans" cxnId="{2C208266-66BE-4C50-8A5F-E5316FC6368C}">
      <dgm:prSet/>
      <dgm:spPr/>
      <dgm:t>
        <a:bodyPr/>
        <a:lstStyle/>
        <a:p>
          <a:endParaRPr lang="en-US"/>
        </a:p>
      </dgm:t>
    </dgm:pt>
    <dgm:pt modelId="{405B0F98-F7A5-41DC-AAAC-928AF086D86C}">
      <dgm:prSet custT="1"/>
      <dgm:spPr/>
      <dgm:t>
        <a:bodyPr/>
        <a:lstStyle/>
        <a:p>
          <a:r>
            <a:rPr lang="en-US" sz="2400" i="0" dirty="0" smtClean="0"/>
            <a:t>Generic Import/Export Interface pattern</a:t>
          </a:r>
        </a:p>
      </dgm:t>
    </dgm:pt>
    <dgm:pt modelId="{12DB843E-6BFD-49F3-B840-5A474BF768BF}" type="parTrans" cxnId="{B4895456-5B32-4735-BF20-8A21DA9FCEFF}">
      <dgm:prSet/>
      <dgm:spPr/>
      <dgm:t>
        <a:bodyPr/>
        <a:lstStyle/>
        <a:p>
          <a:endParaRPr lang="en-US"/>
        </a:p>
      </dgm:t>
    </dgm:pt>
    <dgm:pt modelId="{2047C6D3-B925-47D6-BD4E-2BE447D19404}" type="sibTrans" cxnId="{B4895456-5B32-4735-BF20-8A21DA9FCEFF}">
      <dgm:prSet/>
      <dgm:spPr/>
      <dgm:t>
        <a:bodyPr/>
        <a:lstStyle/>
        <a:p>
          <a:endParaRPr lang="en-US"/>
        </a:p>
      </dgm:t>
    </dgm:pt>
    <dgm:pt modelId="{EB116337-D5B0-49DB-8B2A-EB5F92D4C832}">
      <dgm:prSet custT="1"/>
      <dgm:spPr/>
      <dgm:t>
        <a:bodyPr/>
        <a:lstStyle/>
        <a:p>
          <a:r>
            <a:rPr lang="en-US" sz="2400" i="0" dirty="0" smtClean="0"/>
            <a:t>Basic Resource Inventory R2.0</a:t>
          </a:r>
        </a:p>
      </dgm:t>
    </dgm:pt>
    <dgm:pt modelId="{FE012545-4125-4FA3-89D6-74BD6FB8A393}" type="parTrans" cxnId="{999F50C2-5E34-44B6-A2F0-A55BBD266136}">
      <dgm:prSet/>
      <dgm:spPr/>
      <dgm:t>
        <a:bodyPr/>
        <a:lstStyle/>
        <a:p>
          <a:endParaRPr lang="en-US"/>
        </a:p>
      </dgm:t>
    </dgm:pt>
    <dgm:pt modelId="{4D55BC05-D967-42E3-B589-7AC29DC1E7B1}" type="sibTrans" cxnId="{999F50C2-5E34-44B6-A2F0-A55BBD266136}">
      <dgm:prSet/>
      <dgm:spPr/>
      <dgm:t>
        <a:bodyPr/>
        <a:lstStyle/>
        <a:p>
          <a:endParaRPr lang="en-US"/>
        </a:p>
      </dgm:t>
    </dgm:pt>
    <dgm:pt modelId="{2F0B1233-05E2-4D9D-A4E5-CC648B9DC6E6}">
      <dgm:prSet custT="1"/>
      <dgm:spPr/>
      <dgm:t>
        <a:bodyPr/>
        <a:lstStyle/>
        <a:p>
          <a:r>
            <a:rPr lang="en-US" sz="2400" i="0" dirty="0" smtClean="0"/>
            <a:t>Migration of the MTOSI MRI Interface to TIP Inventory</a:t>
          </a:r>
        </a:p>
      </dgm:t>
    </dgm:pt>
    <dgm:pt modelId="{4548D698-8DF9-4CF0-A0A8-9DD347A632C4}" type="parTrans" cxnId="{02DF721A-6F69-4455-B8AA-B15AA7A3B0BF}">
      <dgm:prSet/>
      <dgm:spPr/>
      <dgm:t>
        <a:bodyPr/>
        <a:lstStyle/>
        <a:p>
          <a:endParaRPr lang="en-US"/>
        </a:p>
      </dgm:t>
    </dgm:pt>
    <dgm:pt modelId="{0D515C63-59C2-4D67-B7C6-EE877FD73193}" type="sibTrans" cxnId="{02DF721A-6F69-4455-B8AA-B15AA7A3B0BF}">
      <dgm:prSet/>
      <dgm:spPr/>
      <dgm:t>
        <a:bodyPr/>
        <a:lstStyle/>
        <a:p>
          <a:endParaRPr lang="en-US"/>
        </a:p>
      </dgm:t>
    </dgm:pt>
    <dgm:pt modelId="{FCD4700C-7CA7-463E-8B0D-CC68E9421B2C}">
      <dgm:prSet custT="1"/>
      <dgm:spPr/>
      <dgm:t>
        <a:bodyPr/>
        <a:lstStyle/>
        <a:p>
          <a:endParaRPr lang="en-US" sz="2400" i="0" dirty="0" smtClean="0"/>
        </a:p>
      </dgm:t>
    </dgm:pt>
    <dgm:pt modelId="{A3DC80B2-CA63-4949-A90D-62D6CF2F9E8D}" type="parTrans" cxnId="{EDFE58C3-28E6-4F2A-A3CA-CE68D6F6A292}">
      <dgm:prSet/>
      <dgm:spPr/>
      <dgm:t>
        <a:bodyPr/>
        <a:lstStyle/>
        <a:p>
          <a:endParaRPr lang="en-US"/>
        </a:p>
      </dgm:t>
    </dgm:pt>
    <dgm:pt modelId="{5E56E8C0-3625-405D-B9B0-85E3ACDC42C2}" type="sibTrans" cxnId="{EDFE58C3-28E6-4F2A-A3CA-CE68D6F6A292}">
      <dgm:prSet/>
      <dgm:spPr/>
      <dgm:t>
        <a:bodyPr/>
        <a:lstStyle/>
        <a:p>
          <a:endParaRPr lang="en-US"/>
        </a:p>
      </dgm:t>
    </dgm:pt>
    <dgm:pt modelId="{1E0847C0-2B61-44E9-BA91-B29A3E161F0A}" type="pres">
      <dgm:prSet presAssocID="{AF4A555E-1115-4DF1-9CD0-FB51C2D2836B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8E940F6-6CDF-430C-AADD-944A1DA31D76}" type="pres">
      <dgm:prSet presAssocID="{62C5C698-6F13-410B-811D-BF2F7DE4A5FF}" presName="composite" presStyleCnt="0"/>
      <dgm:spPr/>
    </dgm:pt>
    <dgm:pt modelId="{EB6DBEBE-2859-4E0B-820B-199362CAE201}" type="pres">
      <dgm:prSet presAssocID="{62C5C698-6F13-410B-811D-BF2F7DE4A5FF}" presName="FirstChild" presStyleLbl="revTx" presStyleIdx="0" presStyleCnt="2" custLinFactNeighborX="-169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8CFFB-1A30-4D47-BE50-2290A77D9F64}" type="pres">
      <dgm:prSet presAssocID="{62C5C698-6F13-410B-811D-BF2F7DE4A5FF}" presName="Parent" presStyleLbl="alignNode1" presStyleIdx="0" presStyleCnt="1" custScaleX="201739" custLinFactNeighborX="26250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8A46A6-0D21-4FEC-B05B-18E6D92062AC}" type="pres">
      <dgm:prSet presAssocID="{62C5C698-6F13-410B-811D-BF2F7DE4A5FF}" presName="Accent" presStyleLbl="parChTrans1D1" presStyleIdx="0" presStyleCnt="1" custLinFactNeighborX="-6784"/>
      <dgm:spPr/>
    </dgm:pt>
    <dgm:pt modelId="{0974818A-A93B-428E-851D-E2CFBF2E860B}" type="pres">
      <dgm:prSet presAssocID="{62C5C698-6F13-410B-811D-BF2F7DE4A5FF}" presName="Child" presStyleLbl="revTx" presStyleIdx="1" presStyleCnt="2" custLinFactNeighborY="8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182038-5C67-4626-A421-146B9DCF1E1F}" type="presOf" srcId="{405B0F98-F7A5-41DC-AAAC-928AF086D86C}" destId="{0974818A-A93B-428E-851D-E2CFBF2E860B}" srcOrd="0" destOrd="3" presId="urn:microsoft.com/office/officeart/2011/layout/TabList"/>
    <dgm:cxn modelId="{B16FAEA3-6E62-423F-B13C-F42D45DEE61E}" srcId="{CDF7171C-C950-44D3-A0FD-DDEAA335A430}" destId="{9A7C1692-C934-4EC0-820A-51198DC92A02}" srcOrd="0" destOrd="0" parTransId="{1456142F-EEB4-4291-85CC-1F29870E306F}" sibTransId="{5A6D4B62-CEC4-4BE9-A264-0BC62D95D6D7}"/>
    <dgm:cxn modelId="{2C208266-66BE-4C50-8A5F-E5316FC6368C}" srcId="{CDF7171C-C950-44D3-A0FD-DDEAA335A430}" destId="{71B77552-7B34-46C4-965E-27B6BF6B95EA}" srcOrd="1" destOrd="0" parTransId="{D4912DC9-EF59-44B9-807F-0EEBE0BBEFB8}" sibTransId="{5CB2F281-CF54-40AE-8C08-08CF880669B1}"/>
    <dgm:cxn modelId="{999F50C2-5E34-44B6-A2F0-A55BBD266136}" srcId="{CDF7171C-C950-44D3-A0FD-DDEAA335A430}" destId="{EB116337-D5B0-49DB-8B2A-EB5F92D4C832}" srcOrd="3" destOrd="0" parTransId="{FE012545-4125-4FA3-89D6-74BD6FB8A393}" sibTransId="{4D55BC05-D967-42E3-B589-7AC29DC1E7B1}"/>
    <dgm:cxn modelId="{DEA36121-88DD-446E-B43D-9D6A3A3F33CB}" type="presOf" srcId="{71B77552-7B34-46C4-965E-27B6BF6B95EA}" destId="{0974818A-A93B-428E-851D-E2CFBF2E860B}" srcOrd="0" destOrd="2" presId="urn:microsoft.com/office/officeart/2011/layout/TabList"/>
    <dgm:cxn modelId="{0D9E524A-6A2D-48B4-9FBC-4E88A9656633}" type="presOf" srcId="{EB116337-D5B0-49DB-8B2A-EB5F92D4C832}" destId="{0974818A-A93B-428E-851D-E2CFBF2E860B}" srcOrd="0" destOrd="4" presId="urn:microsoft.com/office/officeart/2011/layout/TabList"/>
    <dgm:cxn modelId="{3A64B1D6-8D34-41ED-A37D-8C549160A2FE}" type="presOf" srcId="{2F0B1233-05E2-4D9D-A4E5-CC648B9DC6E6}" destId="{0974818A-A93B-428E-851D-E2CFBF2E860B}" srcOrd="0" destOrd="5" presId="urn:microsoft.com/office/officeart/2011/layout/TabList"/>
    <dgm:cxn modelId="{0684D2A6-9ABD-40E3-A1CE-2F24821A84E6}" srcId="{AF4A555E-1115-4DF1-9CD0-FB51C2D2836B}" destId="{62C5C698-6F13-410B-811D-BF2F7DE4A5FF}" srcOrd="0" destOrd="0" parTransId="{71BA7110-6CD9-4022-9E54-0E98DEFBC3BB}" sibTransId="{2C6E9391-8C47-4127-81DA-D2E1E53151C2}"/>
    <dgm:cxn modelId="{7230E243-8835-4CC1-B182-354A52D4C5CE}" type="presOf" srcId="{AF4A555E-1115-4DF1-9CD0-FB51C2D2836B}" destId="{1E0847C0-2B61-44E9-BA91-B29A3E161F0A}" srcOrd="0" destOrd="0" presId="urn:microsoft.com/office/officeart/2011/layout/TabList"/>
    <dgm:cxn modelId="{FA8C73B3-F4B9-4956-8E13-E8F1ABCB6D1F}" type="presOf" srcId="{9A7C1692-C934-4EC0-820A-51198DC92A02}" destId="{0974818A-A93B-428E-851D-E2CFBF2E860B}" srcOrd="0" destOrd="1" presId="urn:microsoft.com/office/officeart/2011/layout/TabList"/>
    <dgm:cxn modelId="{B4895456-5B32-4735-BF20-8A21DA9FCEFF}" srcId="{CDF7171C-C950-44D3-A0FD-DDEAA335A430}" destId="{405B0F98-F7A5-41DC-AAAC-928AF086D86C}" srcOrd="2" destOrd="0" parTransId="{12DB843E-6BFD-49F3-B840-5A474BF768BF}" sibTransId="{2047C6D3-B925-47D6-BD4E-2BE447D19404}"/>
    <dgm:cxn modelId="{F917EE4A-0400-4545-AB28-0521C4B8C342}" type="presOf" srcId="{FCD4700C-7CA7-463E-8B0D-CC68E9421B2C}" destId="{0974818A-A93B-428E-851D-E2CFBF2E860B}" srcOrd="0" destOrd="6" presId="urn:microsoft.com/office/officeart/2011/layout/TabList"/>
    <dgm:cxn modelId="{A203EF17-4624-4E0B-BC3C-158999229B5C}" type="presOf" srcId="{62C5C698-6F13-410B-811D-BF2F7DE4A5FF}" destId="{3198CFFB-1A30-4D47-BE50-2290A77D9F64}" srcOrd="0" destOrd="0" presId="urn:microsoft.com/office/officeart/2011/layout/TabList"/>
    <dgm:cxn modelId="{C14475C9-5B69-47E0-83A5-74E619A22547}" srcId="{62C5C698-6F13-410B-811D-BF2F7DE4A5FF}" destId="{CDF7171C-C950-44D3-A0FD-DDEAA335A430}" srcOrd="1" destOrd="0" parTransId="{30EFED6F-0403-4C81-A9C4-7782EE8CE5BB}" sibTransId="{8A26E7BF-BA4B-414E-B5E3-79346CC3FCCF}"/>
    <dgm:cxn modelId="{02DF721A-6F69-4455-B8AA-B15AA7A3B0BF}" srcId="{CDF7171C-C950-44D3-A0FD-DDEAA335A430}" destId="{2F0B1233-05E2-4D9D-A4E5-CC648B9DC6E6}" srcOrd="4" destOrd="0" parTransId="{4548D698-8DF9-4CF0-A0A8-9DD347A632C4}" sibTransId="{0D515C63-59C2-4D67-B7C6-EE877FD73193}"/>
    <dgm:cxn modelId="{54C91A4F-E970-40E7-9DB7-345F60CFB886}" type="presOf" srcId="{CDF7171C-C950-44D3-A0FD-DDEAA335A430}" destId="{0974818A-A93B-428E-851D-E2CFBF2E860B}" srcOrd="0" destOrd="0" presId="urn:microsoft.com/office/officeart/2011/layout/TabList"/>
    <dgm:cxn modelId="{7C292552-75BD-45A3-A5CA-4D516E22D74F}" type="presOf" srcId="{F8122532-BDB9-418C-B487-25D77ED254DA}" destId="{EB6DBEBE-2859-4E0B-820B-199362CAE201}" srcOrd="0" destOrd="0" presId="urn:microsoft.com/office/officeart/2011/layout/TabList"/>
    <dgm:cxn modelId="{00A657C4-E828-419E-B7A8-3261D2645B31}" srcId="{62C5C698-6F13-410B-811D-BF2F7DE4A5FF}" destId="{F8122532-BDB9-418C-B487-25D77ED254DA}" srcOrd="0" destOrd="0" parTransId="{EAD7AC3F-5ABA-404A-97D7-E4FE79F86061}" sibTransId="{685A709C-CA5E-49F3-BA25-2D00E13B53B3}"/>
    <dgm:cxn modelId="{EDFE58C3-28E6-4F2A-A3CA-CE68D6F6A292}" srcId="{CDF7171C-C950-44D3-A0FD-DDEAA335A430}" destId="{FCD4700C-7CA7-463E-8B0D-CC68E9421B2C}" srcOrd="5" destOrd="0" parTransId="{A3DC80B2-CA63-4949-A90D-62D6CF2F9E8D}" sibTransId="{5E56E8C0-3625-405D-B9B0-85E3ACDC42C2}"/>
    <dgm:cxn modelId="{FBCCF2E4-E9AF-48C4-B62B-F21858C8EA39}" type="presParOf" srcId="{1E0847C0-2B61-44E9-BA91-B29A3E161F0A}" destId="{D8E940F6-6CDF-430C-AADD-944A1DA31D76}" srcOrd="0" destOrd="0" presId="urn:microsoft.com/office/officeart/2011/layout/TabList"/>
    <dgm:cxn modelId="{E801E74F-3DD8-4349-951D-5F4CC33ACFCC}" type="presParOf" srcId="{D8E940F6-6CDF-430C-AADD-944A1DA31D76}" destId="{EB6DBEBE-2859-4E0B-820B-199362CAE201}" srcOrd="0" destOrd="0" presId="urn:microsoft.com/office/officeart/2011/layout/TabList"/>
    <dgm:cxn modelId="{03EA3625-8766-4FC4-8355-C3DDCBCEF710}" type="presParOf" srcId="{D8E940F6-6CDF-430C-AADD-944A1DA31D76}" destId="{3198CFFB-1A30-4D47-BE50-2290A77D9F64}" srcOrd="1" destOrd="0" presId="urn:microsoft.com/office/officeart/2011/layout/TabList"/>
    <dgm:cxn modelId="{844A0E2A-1913-4761-A8B1-9490D7FEDADF}" type="presParOf" srcId="{D8E940F6-6CDF-430C-AADD-944A1DA31D76}" destId="{ED8A46A6-0D21-4FEC-B05B-18E6D92062AC}" srcOrd="2" destOrd="0" presId="urn:microsoft.com/office/officeart/2011/layout/TabList"/>
    <dgm:cxn modelId="{908348AF-AF89-40DB-B9BC-8429F92C6790}" type="presParOf" srcId="{1E0847C0-2B61-44E9-BA91-B29A3E161F0A}" destId="{0974818A-A93B-428E-851D-E2CFBF2E860B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F4A555E-1115-4DF1-9CD0-FB51C2D2836B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2A03F28-ECE9-4336-BC23-80B3D98673D1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4400" dirty="0" smtClean="0"/>
            <a:t>Performance Management</a:t>
          </a:r>
          <a:endParaRPr lang="en-US" sz="6200" dirty="0"/>
        </a:p>
      </dgm:t>
    </dgm:pt>
    <dgm:pt modelId="{24EE080C-1AD8-428D-B0E8-82A5308A6D8F}" type="parTrans" cxnId="{A6EA69F8-729F-4885-8D6F-8557962A82A1}">
      <dgm:prSet/>
      <dgm:spPr/>
      <dgm:t>
        <a:bodyPr/>
        <a:lstStyle/>
        <a:p>
          <a:endParaRPr lang="en-US"/>
        </a:p>
      </dgm:t>
    </dgm:pt>
    <dgm:pt modelId="{CEAF08B3-1D4C-4B3A-9432-84399352CA52}" type="sibTrans" cxnId="{A6EA69F8-729F-4885-8D6F-8557962A82A1}">
      <dgm:prSet/>
      <dgm:spPr/>
      <dgm:t>
        <a:bodyPr/>
        <a:lstStyle/>
        <a:p>
          <a:endParaRPr lang="en-US"/>
        </a:p>
      </dgm:t>
    </dgm:pt>
    <dgm:pt modelId="{E20DDA65-49C2-4D1E-9B9D-C9308994BF9C}">
      <dgm:prSet phldrT="[Text]" custT="1"/>
      <dgm:spPr/>
      <dgm:t>
        <a:bodyPr/>
        <a:lstStyle/>
        <a:p>
          <a:endParaRPr lang="en-US" sz="1800" dirty="0"/>
        </a:p>
      </dgm:t>
    </dgm:pt>
    <dgm:pt modelId="{F8D32BFF-12E7-4B58-AF83-17778F339C37}" type="parTrans" cxnId="{0EFD41AF-566B-423F-AF49-D1AD020F7B91}">
      <dgm:prSet/>
      <dgm:spPr/>
      <dgm:t>
        <a:bodyPr/>
        <a:lstStyle/>
        <a:p>
          <a:endParaRPr lang="en-US"/>
        </a:p>
      </dgm:t>
    </dgm:pt>
    <dgm:pt modelId="{A75D7FA9-162B-45DA-B34C-4B10D59C37AD}" type="sibTrans" cxnId="{0EFD41AF-566B-423F-AF49-D1AD020F7B91}">
      <dgm:prSet/>
      <dgm:spPr/>
      <dgm:t>
        <a:bodyPr/>
        <a:lstStyle/>
        <a:p>
          <a:endParaRPr lang="en-US"/>
        </a:p>
      </dgm:t>
    </dgm:pt>
    <dgm:pt modelId="{A73FE526-44A3-4BAB-848F-71C02D37F5A9}">
      <dgm:prSet phldrT="[Text]" custT="1"/>
      <dgm:spPr/>
      <dgm:t>
        <a:bodyPr/>
        <a:lstStyle/>
        <a:p>
          <a:r>
            <a:rPr lang="en-US" sz="2000" dirty="0" smtClean="0"/>
            <a:t>Current team work is on harmonization between OSS/J </a:t>
          </a:r>
          <a:r>
            <a:rPr lang="en-US" sz="2000" dirty="0" err="1" smtClean="0"/>
            <a:t>QoS</a:t>
          </a:r>
          <a:r>
            <a:rPr lang="en-US" sz="2000" dirty="0" smtClean="0"/>
            <a:t> (JSR 90) and MTOSI RPM</a:t>
          </a:r>
          <a:endParaRPr lang="en-US" sz="2000" dirty="0"/>
        </a:p>
      </dgm:t>
    </dgm:pt>
    <dgm:pt modelId="{9E7BD7C9-3167-4908-BC5D-29D64540E6B4}" type="parTrans" cxnId="{3B2D0C1D-4BD1-4657-8251-4F3DF3145F78}">
      <dgm:prSet/>
      <dgm:spPr/>
      <dgm:t>
        <a:bodyPr/>
        <a:lstStyle/>
        <a:p>
          <a:endParaRPr lang="en-US"/>
        </a:p>
      </dgm:t>
    </dgm:pt>
    <dgm:pt modelId="{B9C8C064-1E63-4E35-9B64-1BD371130F9A}" type="sibTrans" cxnId="{3B2D0C1D-4BD1-4657-8251-4F3DF3145F78}">
      <dgm:prSet/>
      <dgm:spPr/>
      <dgm:t>
        <a:bodyPr/>
        <a:lstStyle/>
        <a:p>
          <a:endParaRPr lang="en-US"/>
        </a:p>
      </dgm:t>
    </dgm:pt>
    <dgm:pt modelId="{9011EB7B-81EA-4296-A215-4A0534C75641}">
      <dgm:prSet custT="1"/>
      <dgm:spPr/>
      <dgm:t>
        <a:bodyPr/>
        <a:lstStyle/>
        <a:p>
          <a:r>
            <a:rPr lang="en-US" sz="2000" dirty="0" smtClean="0"/>
            <a:t>Supporting </a:t>
          </a:r>
          <a:r>
            <a:rPr lang="en-US" sz="2000" dirty="0"/>
            <a:t>eTOM processes &amp; TAM Applications </a:t>
          </a:r>
          <a:endParaRPr lang="en-US" sz="2000" dirty="0"/>
        </a:p>
      </dgm:t>
    </dgm:pt>
    <dgm:pt modelId="{056B0FD7-5633-45E5-8735-BEA3B3260EC5}" type="parTrans" cxnId="{67685EEE-E906-4F7D-ACEF-159037713A2E}">
      <dgm:prSet/>
      <dgm:spPr/>
      <dgm:t>
        <a:bodyPr/>
        <a:lstStyle/>
        <a:p>
          <a:endParaRPr lang="en-US"/>
        </a:p>
      </dgm:t>
    </dgm:pt>
    <dgm:pt modelId="{BC45AF4C-AF65-4A8F-B1E2-8CB21304CD30}" type="sibTrans" cxnId="{67685EEE-E906-4F7D-ACEF-159037713A2E}">
      <dgm:prSet/>
      <dgm:spPr/>
      <dgm:t>
        <a:bodyPr/>
        <a:lstStyle/>
        <a:p>
          <a:endParaRPr lang="en-US"/>
        </a:p>
      </dgm:t>
    </dgm:pt>
    <dgm:pt modelId="{83FC078A-C743-4C9A-9FA1-62BD1D2911E4}">
      <dgm:prSet custT="1"/>
      <dgm:spPr/>
      <dgm:t>
        <a:bodyPr/>
        <a:lstStyle/>
        <a:p>
          <a:r>
            <a:rPr lang="en-US" sz="2000" dirty="0" smtClean="0"/>
            <a:t>Service </a:t>
          </a:r>
          <a:r>
            <a:rPr lang="en-US" sz="2000" dirty="0"/>
            <a:t>Quality Management</a:t>
          </a:r>
          <a:endParaRPr lang="en-US" sz="2000" dirty="0"/>
        </a:p>
      </dgm:t>
    </dgm:pt>
    <dgm:pt modelId="{3F33F7CD-0CF8-408B-89F1-347BDA9452E0}" type="parTrans" cxnId="{52D4BBD9-3F1F-48BC-815F-BF03F87E9B4C}">
      <dgm:prSet/>
      <dgm:spPr/>
      <dgm:t>
        <a:bodyPr/>
        <a:lstStyle/>
        <a:p>
          <a:endParaRPr lang="en-US"/>
        </a:p>
      </dgm:t>
    </dgm:pt>
    <dgm:pt modelId="{33DD41BE-F77D-4F70-AF9E-6A529325B054}" type="sibTrans" cxnId="{52D4BBD9-3F1F-48BC-815F-BF03F87E9B4C}">
      <dgm:prSet/>
      <dgm:spPr/>
      <dgm:t>
        <a:bodyPr/>
        <a:lstStyle/>
        <a:p>
          <a:endParaRPr lang="en-US"/>
        </a:p>
      </dgm:t>
    </dgm:pt>
    <dgm:pt modelId="{1D7F0423-7BFF-4C2C-A115-EE99BBD5CBE1}">
      <dgm:prSet custT="1"/>
      <dgm:spPr/>
      <dgm:t>
        <a:bodyPr/>
        <a:lstStyle/>
        <a:p>
          <a:r>
            <a:rPr lang="en-US" sz="2000" dirty="0" smtClean="0"/>
            <a:t>Resource </a:t>
          </a:r>
          <a:r>
            <a:rPr lang="en-US" sz="2000" dirty="0"/>
            <a:t>Performance Management</a:t>
          </a:r>
          <a:endParaRPr lang="en-US" sz="2000" dirty="0"/>
        </a:p>
      </dgm:t>
    </dgm:pt>
    <dgm:pt modelId="{FAA68B0B-31A4-49BE-91D8-571C8B699646}" type="parTrans" cxnId="{977C68D9-B40F-41F0-86E3-52748C995C4C}">
      <dgm:prSet/>
      <dgm:spPr/>
      <dgm:t>
        <a:bodyPr/>
        <a:lstStyle/>
        <a:p>
          <a:endParaRPr lang="en-US"/>
        </a:p>
      </dgm:t>
    </dgm:pt>
    <dgm:pt modelId="{24B4092C-1CD0-4768-9D3E-9D90B854FDC8}" type="sibTrans" cxnId="{977C68D9-B40F-41F0-86E3-52748C995C4C}">
      <dgm:prSet/>
      <dgm:spPr/>
      <dgm:t>
        <a:bodyPr/>
        <a:lstStyle/>
        <a:p>
          <a:endParaRPr lang="en-US"/>
        </a:p>
      </dgm:t>
    </dgm:pt>
    <dgm:pt modelId="{C1962827-326C-4929-9C02-86A10FCAB66B}">
      <dgm:prSet custT="1"/>
      <dgm:spPr/>
      <dgm:t>
        <a:bodyPr/>
        <a:lstStyle/>
        <a:p>
          <a:r>
            <a:rPr lang="en-US" sz="2000" dirty="0" smtClean="0"/>
            <a:t>Based </a:t>
          </a:r>
          <a:r>
            <a:rPr lang="en-US" sz="2000" dirty="0"/>
            <a:t>on TM Forum SID  model and JOSIF infrastructures</a:t>
          </a:r>
          <a:endParaRPr lang="en-US" sz="2000" dirty="0"/>
        </a:p>
      </dgm:t>
    </dgm:pt>
    <dgm:pt modelId="{5D368E7C-970A-4DE8-9A6C-BA1D31EB8B5F}" type="parTrans" cxnId="{755700CB-3E99-4F60-8922-163892CFB8F2}">
      <dgm:prSet/>
      <dgm:spPr/>
      <dgm:t>
        <a:bodyPr/>
        <a:lstStyle/>
        <a:p>
          <a:endParaRPr lang="en-US"/>
        </a:p>
      </dgm:t>
    </dgm:pt>
    <dgm:pt modelId="{9E3912E6-32E7-4CBA-950D-0ECE1432380B}" type="sibTrans" cxnId="{755700CB-3E99-4F60-8922-163892CFB8F2}">
      <dgm:prSet/>
      <dgm:spPr/>
      <dgm:t>
        <a:bodyPr/>
        <a:lstStyle/>
        <a:p>
          <a:endParaRPr lang="en-US"/>
        </a:p>
      </dgm:t>
    </dgm:pt>
    <dgm:pt modelId="{1E0847C0-2B61-44E9-BA91-B29A3E161F0A}" type="pres">
      <dgm:prSet presAssocID="{AF4A555E-1115-4DF1-9CD0-FB51C2D2836B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AAF57041-4D99-4E1D-AF73-EA3FB3E12081}" type="pres">
      <dgm:prSet presAssocID="{42A03F28-ECE9-4336-BC23-80B3D98673D1}" presName="composite" presStyleCnt="0"/>
      <dgm:spPr/>
    </dgm:pt>
    <dgm:pt modelId="{B64E334F-CB85-4FA1-850A-6F75B0751FB4}" type="pres">
      <dgm:prSet presAssocID="{42A03F28-ECE9-4336-BC23-80B3D98673D1}" presName="FirstChild" presStyleLbl="revTx" presStyleIdx="0" presStyleCnt="2" custLinFactNeighborX="-41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9833DC-D0CC-4637-A8ED-93F8B65742DA}" type="pres">
      <dgm:prSet presAssocID="{42A03F28-ECE9-4336-BC23-80B3D98673D1}" presName="Parent" presStyleLbl="alignNode1" presStyleIdx="0" presStyleCnt="1" custScaleX="316446" custLinFactNeighborX="53730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9CF372-BFDA-4DA5-8142-42D06B9ACB0F}" type="pres">
      <dgm:prSet presAssocID="{42A03F28-ECE9-4336-BC23-80B3D98673D1}" presName="Accent" presStyleLbl="parChTrans1D1" presStyleIdx="0" presStyleCnt="1" custLinFactNeighborX="-13986"/>
      <dgm:spPr/>
    </dgm:pt>
    <dgm:pt modelId="{253E26E6-25EA-4172-9058-BE3E14961C3F}" type="pres">
      <dgm:prSet presAssocID="{42A03F28-ECE9-4336-BC23-80B3D98673D1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5700CB-3E99-4F60-8922-163892CFB8F2}" srcId="{42A03F28-ECE9-4336-BC23-80B3D98673D1}" destId="{C1962827-326C-4929-9C02-86A10FCAB66B}" srcOrd="3" destOrd="0" parTransId="{5D368E7C-970A-4DE8-9A6C-BA1D31EB8B5F}" sibTransId="{9E3912E6-32E7-4CBA-950D-0ECE1432380B}"/>
    <dgm:cxn modelId="{5F64BD8B-EF94-42D7-AAA8-D43C2DF394BB}" type="presOf" srcId="{A73FE526-44A3-4BAB-848F-71C02D37F5A9}" destId="{253E26E6-25EA-4172-9058-BE3E14961C3F}" srcOrd="0" destOrd="0" presId="urn:microsoft.com/office/officeart/2011/layout/TabList"/>
    <dgm:cxn modelId="{DF7E24A0-2303-45B6-BFCD-01DD34F8FE4C}" type="presOf" srcId="{42A03F28-ECE9-4336-BC23-80B3D98673D1}" destId="{489833DC-D0CC-4637-A8ED-93F8B65742DA}" srcOrd="0" destOrd="0" presId="urn:microsoft.com/office/officeart/2011/layout/TabList"/>
    <dgm:cxn modelId="{3B2D0C1D-4BD1-4657-8251-4F3DF3145F78}" srcId="{42A03F28-ECE9-4336-BC23-80B3D98673D1}" destId="{A73FE526-44A3-4BAB-848F-71C02D37F5A9}" srcOrd="1" destOrd="0" parTransId="{9E7BD7C9-3167-4908-BC5D-29D64540E6B4}" sibTransId="{B9C8C064-1E63-4E35-9B64-1BD371130F9A}"/>
    <dgm:cxn modelId="{A40AFBC6-940C-46B6-B068-07C76FCE1E4B}" type="presOf" srcId="{1D7F0423-7BFF-4C2C-A115-EE99BBD5CBE1}" destId="{253E26E6-25EA-4172-9058-BE3E14961C3F}" srcOrd="0" destOrd="3" presId="urn:microsoft.com/office/officeart/2011/layout/TabList"/>
    <dgm:cxn modelId="{278E39E2-46F6-4C5C-87B3-1BBCAF937260}" type="presOf" srcId="{E20DDA65-49C2-4D1E-9B9D-C9308994BF9C}" destId="{B64E334F-CB85-4FA1-850A-6F75B0751FB4}" srcOrd="0" destOrd="0" presId="urn:microsoft.com/office/officeart/2011/layout/TabList"/>
    <dgm:cxn modelId="{977C68D9-B40F-41F0-86E3-52748C995C4C}" srcId="{42A03F28-ECE9-4336-BC23-80B3D98673D1}" destId="{1D7F0423-7BFF-4C2C-A115-EE99BBD5CBE1}" srcOrd="2" destOrd="0" parTransId="{FAA68B0B-31A4-49BE-91D8-571C8B699646}" sibTransId="{24B4092C-1CD0-4768-9D3E-9D90B854FDC8}"/>
    <dgm:cxn modelId="{67685EEE-E906-4F7D-ACEF-159037713A2E}" srcId="{A73FE526-44A3-4BAB-848F-71C02D37F5A9}" destId="{9011EB7B-81EA-4296-A215-4A0534C75641}" srcOrd="0" destOrd="0" parTransId="{056B0FD7-5633-45E5-8735-BEA3B3260EC5}" sibTransId="{BC45AF4C-AF65-4A8F-B1E2-8CB21304CD30}"/>
    <dgm:cxn modelId="{DD2A8F99-0FCD-42DF-8304-40DCB3A6F593}" type="presOf" srcId="{9011EB7B-81EA-4296-A215-4A0534C75641}" destId="{253E26E6-25EA-4172-9058-BE3E14961C3F}" srcOrd="0" destOrd="1" presId="urn:microsoft.com/office/officeart/2011/layout/TabList"/>
    <dgm:cxn modelId="{AC4A3C73-C4D1-4258-AD77-AA2AE271499A}" type="presOf" srcId="{83FC078A-C743-4C9A-9FA1-62BD1D2911E4}" destId="{253E26E6-25EA-4172-9058-BE3E14961C3F}" srcOrd="0" destOrd="2" presId="urn:microsoft.com/office/officeart/2011/layout/TabList"/>
    <dgm:cxn modelId="{A6EA69F8-729F-4885-8D6F-8557962A82A1}" srcId="{AF4A555E-1115-4DF1-9CD0-FB51C2D2836B}" destId="{42A03F28-ECE9-4336-BC23-80B3D98673D1}" srcOrd="0" destOrd="0" parTransId="{24EE080C-1AD8-428D-B0E8-82A5308A6D8F}" sibTransId="{CEAF08B3-1D4C-4B3A-9432-84399352CA52}"/>
    <dgm:cxn modelId="{ADF8FDC8-937E-47FB-856E-820CEE12CCA3}" type="presOf" srcId="{AF4A555E-1115-4DF1-9CD0-FB51C2D2836B}" destId="{1E0847C0-2B61-44E9-BA91-B29A3E161F0A}" srcOrd="0" destOrd="0" presId="urn:microsoft.com/office/officeart/2011/layout/TabList"/>
    <dgm:cxn modelId="{CF7D1776-0FD2-4857-AFB4-5E97E579CD28}" type="presOf" srcId="{C1962827-326C-4929-9C02-86A10FCAB66B}" destId="{253E26E6-25EA-4172-9058-BE3E14961C3F}" srcOrd="0" destOrd="4" presId="urn:microsoft.com/office/officeart/2011/layout/TabList"/>
    <dgm:cxn modelId="{52D4BBD9-3F1F-48BC-815F-BF03F87E9B4C}" srcId="{A73FE526-44A3-4BAB-848F-71C02D37F5A9}" destId="{83FC078A-C743-4C9A-9FA1-62BD1D2911E4}" srcOrd="1" destOrd="0" parTransId="{3F33F7CD-0CF8-408B-89F1-347BDA9452E0}" sibTransId="{33DD41BE-F77D-4F70-AF9E-6A529325B054}"/>
    <dgm:cxn modelId="{0EFD41AF-566B-423F-AF49-D1AD020F7B91}" srcId="{42A03F28-ECE9-4336-BC23-80B3D98673D1}" destId="{E20DDA65-49C2-4D1E-9B9D-C9308994BF9C}" srcOrd="0" destOrd="0" parTransId="{F8D32BFF-12E7-4B58-AF83-17778F339C37}" sibTransId="{A75D7FA9-162B-45DA-B34C-4B10D59C37AD}"/>
    <dgm:cxn modelId="{7C629BD0-06A6-460E-8488-78313C4ECC7C}" type="presParOf" srcId="{1E0847C0-2B61-44E9-BA91-B29A3E161F0A}" destId="{AAF57041-4D99-4E1D-AF73-EA3FB3E12081}" srcOrd="0" destOrd="0" presId="urn:microsoft.com/office/officeart/2011/layout/TabList"/>
    <dgm:cxn modelId="{926CA5B0-598E-45A4-8904-23ABDFA8FDF2}" type="presParOf" srcId="{AAF57041-4D99-4E1D-AF73-EA3FB3E12081}" destId="{B64E334F-CB85-4FA1-850A-6F75B0751FB4}" srcOrd="0" destOrd="0" presId="urn:microsoft.com/office/officeart/2011/layout/TabList"/>
    <dgm:cxn modelId="{4619A3B8-4F05-4217-9BDC-AC8B593363A4}" type="presParOf" srcId="{AAF57041-4D99-4E1D-AF73-EA3FB3E12081}" destId="{489833DC-D0CC-4637-A8ED-93F8B65742DA}" srcOrd="1" destOrd="0" presId="urn:microsoft.com/office/officeart/2011/layout/TabList"/>
    <dgm:cxn modelId="{FB2EE275-E4B3-4892-9870-20C2AABE1151}" type="presParOf" srcId="{AAF57041-4D99-4E1D-AF73-EA3FB3E12081}" destId="{959CF372-BFDA-4DA5-8142-42D06B9ACB0F}" srcOrd="2" destOrd="0" presId="urn:microsoft.com/office/officeart/2011/layout/TabList"/>
    <dgm:cxn modelId="{6597D55A-E344-4325-99B6-84D94478095D}" type="presParOf" srcId="{1E0847C0-2B61-44E9-BA91-B29A3E161F0A}" destId="{253E26E6-25EA-4172-9058-BE3E14961C3F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4A555E-1115-4DF1-9CD0-FB51C2D2836B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2A03F28-ECE9-4336-BC23-80B3D98673D1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4400" dirty="0" smtClean="0"/>
            <a:t>Performance Management</a:t>
          </a:r>
          <a:endParaRPr lang="en-US" sz="6200" dirty="0"/>
        </a:p>
      </dgm:t>
    </dgm:pt>
    <dgm:pt modelId="{24EE080C-1AD8-428D-B0E8-82A5308A6D8F}" type="parTrans" cxnId="{A6EA69F8-729F-4885-8D6F-8557962A82A1}">
      <dgm:prSet/>
      <dgm:spPr/>
      <dgm:t>
        <a:bodyPr/>
        <a:lstStyle/>
        <a:p>
          <a:endParaRPr lang="en-US"/>
        </a:p>
      </dgm:t>
    </dgm:pt>
    <dgm:pt modelId="{CEAF08B3-1D4C-4B3A-9432-84399352CA52}" type="sibTrans" cxnId="{A6EA69F8-729F-4885-8D6F-8557962A82A1}">
      <dgm:prSet/>
      <dgm:spPr/>
      <dgm:t>
        <a:bodyPr/>
        <a:lstStyle/>
        <a:p>
          <a:endParaRPr lang="en-US"/>
        </a:p>
      </dgm:t>
    </dgm:pt>
    <dgm:pt modelId="{E20DDA65-49C2-4D1E-9B9D-C9308994BF9C}">
      <dgm:prSet phldrT="[Text]" custT="1"/>
      <dgm:spPr/>
      <dgm:t>
        <a:bodyPr/>
        <a:lstStyle/>
        <a:p>
          <a:r>
            <a:rPr lang="en-US" sz="1800" dirty="0" smtClean="0"/>
            <a:t>OSS/J is close to 3GPP TS32.X series and ITU-T  M.3704 </a:t>
          </a:r>
          <a:endParaRPr lang="en-US" sz="1800" dirty="0"/>
        </a:p>
      </dgm:t>
    </dgm:pt>
    <dgm:pt modelId="{F8D32BFF-12E7-4B58-AF83-17778F339C37}" type="parTrans" cxnId="{0EFD41AF-566B-423F-AF49-D1AD020F7B91}">
      <dgm:prSet/>
      <dgm:spPr/>
      <dgm:t>
        <a:bodyPr/>
        <a:lstStyle/>
        <a:p>
          <a:endParaRPr lang="en-US"/>
        </a:p>
      </dgm:t>
    </dgm:pt>
    <dgm:pt modelId="{A75D7FA9-162B-45DA-B34C-4B10D59C37AD}" type="sibTrans" cxnId="{0EFD41AF-566B-423F-AF49-D1AD020F7B91}">
      <dgm:prSet/>
      <dgm:spPr/>
      <dgm:t>
        <a:bodyPr/>
        <a:lstStyle/>
        <a:p>
          <a:endParaRPr lang="en-US"/>
        </a:p>
      </dgm:t>
    </dgm:pt>
    <dgm:pt modelId="{347EC9E5-F546-4667-A54E-E966BB74969E}">
      <dgm:prSet phldrT="[Text]" custT="1"/>
      <dgm:spPr/>
      <dgm:t>
        <a:bodyPr/>
        <a:lstStyle/>
        <a:p>
          <a:endParaRPr lang="en-US" sz="1800" dirty="0"/>
        </a:p>
      </dgm:t>
    </dgm:pt>
    <dgm:pt modelId="{6357CAE3-3E19-4AFA-B286-99755C36D3DF}" type="parTrans" cxnId="{554BB074-67C8-41E4-8468-0DBD1F1E1C81}">
      <dgm:prSet/>
      <dgm:spPr/>
      <dgm:t>
        <a:bodyPr/>
        <a:lstStyle/>
        <a:p>
          <a:endParaRPr lang="en-US"/>
        </a:p>
      </dgm:t>
    </dgm:pt>
    <dgm:pt modelId="{75CB3EDB-B2CF-4E10-847A-2C927D2096E3}" type="sibTrans" cxnId="{554BB074-67C8-41E4-8468-0DBD1F1E1C81}">
      <dgm:prSet/>
      <dgm:spPr/>
      <dgm:t>
        <a:bodyPr/>
        <a:lstStyle/>
        <a:p>
          <a:endParaRPr lang="en-US"/>
        </a:p>
      </dgm:t>
    </dgm:pt>
    <dgm:pt modelId="{8B769D14-EA3B-46DE-8495-B7045FA320F5}">
      <dgm:prSet custT="1"/>
      <dgm:spPr/>
      <dgm:t>
        <a:bodyPr/>
        <a:lstStyle/>
        <a:p>
          <a:r>
            <a:rPr lang="en-US" sz="1800" dirty="0" smtClean="0"/>
            <a:t>Multi-technology </a:t>
          </a:r>
          <a:r>
            <a:rPr lang="en-US" sz="1800" dirty="0"/>
            <a:t>support – can be used for both Wireline &amp; Mobile</a:t>
          </a:r>
          <a:endParaRPr lang="en-US" sz="1800" dirty="0"/>
        </a:p>
      </dgm:t>
    </dgm:pt>
    <dgm:pt modelId="{6A8B96B7-B7A7-4196-BFBF-CB03EE4CEBC0}" type="parTrans" cxnId="{432ED927-9C1B-43A3-B05D-084328BB1453}">
      <dgm:prSet/>
      <dgm:spPr/>
      <dgm:t>
        <a:bodyPr/>
        <a:lstStyle/>
        <a:p>
          <a:endParaRPr lang="en-US"/>
        </a:p>
      </dgm:t>
    </dgm:pt>
    <dgm:pt modelId="{A318096B-B3E8-4E05-8989-A4F2D95D64DF}" type="sibTrans" cxnId="{432ED927-9C1B-43A3-B05D-084328BB1453}">
      <dgm:prSet/>
      <dgm:spPr/>
      <dgm:t>
        <a:bodyPr/>
        <a:lstStyle/>
        <a:p>
          <a:endParaRPr lang="en-US"/>
        </a:p>
      </dgm:t>
    </dgm:pt>
    <dgm:pt modelId="{E6DA2E45-9F87-4BD2-B0A8-620E3C532481}">
      <dgm:prSet custT="1"/>
      <dgm:spPr/>
      <dgm:t>
        <a:bodyPr/>
        <a:lstStyle/>
        <a:p>
          <a:r>
            <a:rPr lang="en-US" sz="1800" dirty="0" smtClean="0"/>
            <a:t>3 </a:t>
          </a:r>
          <a:r>
            <a:rPr lang="en-US" sz="1800" dirty="0"/>
            <a:t>planned interfaces </a:t>
          </a:r>
          <a:endParaRPr lang="en-US" sz="1800" dirty="0"/>
        </a:p>
      </dgm:t>
    </dgm:pt>
    <dgm:pt modelId="{F047AF26-3BC9-47DC-8DB8-3154AAC5C666}" type="parTrans" cxnId="{5EA078F4-B873-4013-B401-AA498C7C2F89}">
      <dgm:prSet/>
      <dgm:spPr/>
      <dgm:t>
        <a:bodyPr/>
        <a:lstStyle/>
        <a:p>
          <a:endParaRPr lang="en-US"/>
        </a:p>
      </dgm:t>
    </dgm:pt>
    <dgm:pt modelId="{93C40C4E-1669-4431-99EA-524BF83E451B}" type="sibTrans" cxnId="{5EA078F4-B873-4013-B401-AA498C7C2F89}">
      <dgm:prSet/>
      <dgm:spPr/>
      <dgm:t>
        <a:bodyPr/>
        <a:lstStyle/>
        <a:p>
          <a:endParaRPr lang="en-US"/>
        </a:p>
      </dgm:t>
    </dgm:pt>
    <dgm:pt modelId="{3AA37F73-939F-40C8-A0CE-427279CAA287}">
      <dgm:prSet custT="1"/>
      <dgm:spPr/>
      <dgm:t>
        <a:bodyPr/>
        <a:lstStyle/>
        <a:p>
          <a:r>
            <a:rPr lang="en-US" sz="1800" dirty="0" smtClean="0"/>
            <a:t>Performance </a:t>
          </a:r>
          <a:r>
            <a:rPr lang="en-US" sz="1800" dirty="0"/>
            <a:t>Collection: IA draft is reviewed, V1.0,planned for 1H12</a:t>
          </a:r>
          <a:endParaRPr lang="en-US" sz="1800" dirty="0"/>
        </a:p>
      </dgm:t>
    </dgm:pt>
    <dgm:pt modelId="{FD32F785-3AC2-4D11-9079-31475481B1D8}" type="parTrans" cxnId="{0A66656C-752B-43BB-949B-801FA02F67F9}">
      <dgm:prSet/>
      <dgm:spPr/>
      <dgm:t>
        <a:bodyPr/>
        <a:lstStyle/>
        <a:p>
          <a:endParaRPr lang="en-US"/>
        </a:p>
      </dgm:t>
    </dgm:pt>
    <dgm:pt modelId="{69EA409F-1422-4C8C-8C5F-AB7494C2B99B}" type="sibTrans" cxnId="{0A66656C-752B-43BB-949B-801FA02F67F9}">
      <dgm:prSet/>
      <dgm:spPr/>
      <dgm:t>
        <a:bodyPr/>
        <a:lstStyle/>
        <a:p>
          <a:endParaRPr lang="en-US"/>
        </a:p>
      </dgm:t>
    </dgm:pt>
    <dgm:pt modelId="{09DAA354-082E-4892-BBF4-941056C9EF0E}">
      <dgm:prSet custT="1"/>
      <dgm:spPr/>
      <dgm:t>
        <a:bodyPr/>
        <a:lstStyle/>
        <a:p>
          <a:r>
            <a:rPr lang="en-US" sz="1800" dirty="0" smtClean="0"/>
            <a:t>Performance </a:t>
          </a:r>
          <a:r>
            <a:rPr lang="en-US" sz="1800" dirty="0"/>
            <a:t>Production: starting 1H 2012</a:t>
          </a:r>
          <a:endParaRPr lang="en-US" sz="1800" dirty="0"/>
        </a:p>
      </dgm:t>
    </dgm:pt>
    <dgm:pt modelId="{B64AF290-D187-4D79-9C29-2A0CB7C2C155}" type="parTrans" cxnId="{49A878EC-8877-4C0F-93C3-067C63F5F72F}">
      <dgm:prSet/>
      <dgm:spPr/>
      <dgm:t>
        <a:bodyPr/>
        <a:lstStyle/>
        <a:p>
          <a:endParaRPr lang="en-US"/>
        </a:p>
      </dgm:t>
    </dgm:pt>
    <dgm:pt modelId="{B31E1789-5A84-40F3-BAD3-F65FFB9062F0}" type="sibTrans" cxnId="{49A878EC-8877-4C0F-93C3-067C63F5F72F}">
      <dgm:prSet/>
      <dgm:spPr/>
      <dgm:t>
        <a:bodyPr/>
        <a:lstStyle/>
        <a:p>
          <a:endParaRPr lang="en-US"/>
        </a:p>
      </dgm:t>
    </dgm:pt>
    <dgm:pt modelId="{D370E44B-4662-4E9F-B40C-B27F67327600}">
      <dgm:prSet custT="1"/>
      <dgm:spPr/>
      <dgm:t>
        <a:bodyPr/>
        <a:lstStyle/>
        <a:p>
          <a:r>
            <a:rPr lang="en-US" sz="1800" smtClean="0"/>
            <a:t>Objective </a:t>
          </a:r>
          <a:r>
            <a:rPr lang="en-US" sz="1800" dirty="0"/>
            <a:t>Monitoring (Threshold crossing): starting 2H 2012</a:t>
          </a:r>
          <a:endParaRPr lang="en-US" sz="1800" dirty="0"/>
        </a:p>
      </dgm:t>
    </dgm:pt>
    <dgm:pt modelId="{8D6B9CB8-C763-4A49-985D-62E57A9A6642}" type="parTrans" cxnId="{CC7F8604-C58B-43FA-ABB9-80D40ECAC461}">
      <dgm:prSet/>
      <dgm:spPr/>
      <dgm:t>
        <a:bodyPr/>
        <a:lstStyle/>
        <a:p>
          <a:endParaRPr lang="en-US"/>
        </a:p>
      </dgm:t>
    </dgm:pt>
    <dgm:pt modelId="{18F087C3-0AE8-43DE-ABF5-091100C0A480}" type="sibTrans" cxnId="{CC7F8604-C58B-43FA-ABB9-80D40ECAC461}">
      <dgm:prSet/>
      <dgm:spPr/>
      <dgm:t>
        <a:bodyPr/>
        <a:lstStyle/>
        <a:p>
          <a:endParaRPr lang="en-US"/>
        </a:p>
      </dgm:t>
    </dgm:pt>
    <dgm:pt modelId="{3E61A1B7-9434-4B7C-BDD8-68D0A10CB56C}">
      <dgm:prSet custT="1"/>
      <dgm:spPr/>
      <dgm:t>
        <a:bodyPr/>
        <a:lstStyle/>
        <a:p>
          <a:endParaRPr lang="en-US" sz="1800" dirty="0"/>
        </a:p>
      </dgm:t>
    </dgm:pt>
    <dgm:pt modelId="{DCDD29C8-7D9C-4948-A2A7-1C3048272747}" type="parTrans" cxnId="{9BAA9160-2ECE-4D08-AB0D-B1CA02CB745D}">
      <dgm:prSet/>
      <dgm:spPr/>
      <dgm:t>
        <a:bodyPr/>
        <a:lstStyle/>
        <a:p>
          <a:endParaRPr lang="en-US"/>
        </a:p>
      </dgm:t>
    </dgm:pt>
    <dgm:pt modelId="{2DBBE6A3-648E-4645-AEF4-FF887AE6632A}" type="sibTrans" cxnId="{9BAA9160-2ECE-4D08-AB0D-B1CA02CB745D}">
      <dgm:prSet/>
      <dgm:spPr/>
      <dgm:t>
        <a:bodyPr/>
        <a:lstStyle/>
        <a:p>
          <a:endParaRPr lang="en-US"/>
        </a:p>
      </dgm:t>
    </dgm:pt>
    <dgm:pt modelId="{1E0847C0-2B61-44E9-BA91-B29A3E161F0A}" type="pres">
      <dgm:prSet presAssocID="{AF4A555E-1115-4DF1-9CD0-FB51C2D2836B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AAF57041-4D99-4E1D-AF73-EA3FB3E12081}" type="pres">
      <dgm:prSet presAssocID="{42A03F28-ECE9-4336-BC23-80B3D98673D1}" presName="composite" presStyleCnt="0"/>
      <dgm:spPr/>
    </dgm:pt>
    <dgm:pt modelId="{B64E334F-CB85-4FA1-850A-6F75B0751FB4}" type="pres">
      <dgm:prSet presAssocID="{42A03F28-ECE9-4336-BC23-80B3D98673D1}" presName="FirstChild" presStyleLbl="revTx" presStyleIdx="0" presStyleCnt="2" custLinFactNeighborX="-41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9833DC-D0CC-4637-A8ED-93F8B65742DA}" type="pres">
      <dgm:prSet presAssocID="{42A03F28-ECE9-4336-BC23-80B3D98673D1}" presName="Parent" presStyleLbl="alignNode1" presStyleIdx="0" presStyleCnt="1" custScaleX="316446" custLinFactNeighborX="53730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9CF372-BFDA-4DA5-8142-42D06B9ACB0F}" type="pres">
      <dgm:prSet presAssocID="{42A03F28-ECE9-4336-BC23-80B3D98673D1}" presName="Accent" presStyleLbl="parChTrans1D1" presStyleIdx="0" presStyleCnt="1" custLinFactNeighborX="-13986"/>
      <dgm:spPr/>
    </dgm:pt>
    <dgm:pt modelId="{253E26E6-25EA-4172-9058-BE3E14961C3F}" type="pres">
      <dgm:prSet presAssocID="{42A03F28-ECE9-4336-BC23-80B3D98673D1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A878EC-8877-4C0F-93C3-067C63F5F72F}" srcId="{E6DA2E45-9F87-4BD2-B0A8-620E3C532481}" destId="{09DAA354-082E-4892-BBF4-941056C9EF0E}" srcOrd="1" destOrd="0" parTransId="{B64AF290-D187-4D79-9C29-2A0CB7C2C155}" sibTransId="{B31E1789-5A84-40F3-BAD3-F65FFB9062F0}"/>
    <dgm:cxn modelId="{27D2E1E4-27BA-444E-845A-9B52B40CA517}" type="presOf" srcId="{3AA37F73-939F-40C8-A0CE-427279CAA287}" destId="{253E26E6-25EA-4172-9058-BE3E14961C3F}" srcOrd="0" destOrd="3" presId="urn:microsoft.com/office/officeart/2011/layout/TabList"/>
    <dgm:cxn modelId="{CC7F8604-C58B-43FA-ABB9-80D40ECAC461}" srcId="{E6DA2E45-9F87-4BD2-B0A8-620E3C532481}" destId="{D370E44B-4662-4E9F-B40C-B27F67327600}" srcOrd="2" destOrd="0" parTransId="{8D6B9CB8-C763-4A49-985D-62E57A9A6642}" sibTransId="{18F087C3-0AE8-43DE-ABF5-091100C0A480}"/>
    <dgm:cxn modelId="{E9415976-EFE3-478C-8785-4784CB9D3E67}" type="presOf" srcId="{AF4A555E-1115-4DF1-9CD0-FB51C2D2836B}" destId="{1E0847C0-2B61-44E9-BA91-B29A3E161F0A}" srcOrd="0" destOrd="0" presId="urn:microsoft.com/office/officeart/2011/layout/TabList"/>
    <dgm:cxn modelId="{6E4AF52F-3619-4A6B-8775-555BD2F92170}" type="presOf" srcId="{42A03F28-ECE9-4336-BC23-80B3D98673D1}" destId="{489833DC-D0CC-4637-A8ED-93F8B65742DA}" srcOrd="0" destOrd="0" presId="urn:microsoft.com/office/officeart/2011/layout/TabList"/>
    <dgm:cxn modelId="{0A66656C-752B-43BB-949B-801FA02F67F9}" srcId="{E6DA2E45-9F87-4BD2-B0A8-620E3C532481}" destId="{3AA37F73-939F-40C8-A0CE-427279CAA287}" srcOrd="0" destOrd="0" parTransId="{FD32F785-3AC2-4D11-9079-31475481B1D8}" sibTransId="{69EA409F-1422-4C8C-8C5F-AB7494C2B99B}"/>
    <dgm:cxn modelId="{D802EE8A-8C36-4229-86DA-E14933E61960}" type="presOf" srcId="{E20DDA65-49C2-4D1E-9B9D-C9308994BF9C}" destId="{253E26E6-25EA-4172-9058-BE3E14961C3F}" srcOrd="0" destOrd="0" presId="urn:microsoft.com/office/officeart/2011/layout/TabList"/>
    <dgm:cxn modelId="{9BAA9160-2ECE-4D08-AB0D-B1CA02CB745D}" srcId="{42A03F28-ECE9-4336-BC23-80B3D98673D1}" destId="{3E61A1B7-9434-4B7C-BDD8-68D0A10CB56C}" srcOrd="4" destOrd="0" parTransId="{DCDD29C8-7D9C-4948-A2A7-1C3048272747}" sibTransId="{2DBBE6A3-648E-4645-AEF4-FF887AE6632A}"/>
    <dgm:cxn modelId="{52C75B59-D409-4B7B-AF8F-65945D698B1B}" type="presOf" srcId="{E6DA2E45-9F87-4BD2-B0A8-620E3C532481}" destId="{253E26E6-25EA-4172-9058-BE3E14961C3F}" srcOrd="0" destOrd="2" presId="urn:microsoft.com/office/officeart/2011/layout/TabList"/>
    <dgm:cxn modelId="{5EA078F4-B873-4013-B401-AA498C7C2F89}" srcId="{42A03F28-ECE9-4336-BC23-80B3D98673D1}" destId="{E6DA2E45-9F87-4BD2-B0A8-620E3C532481}" srcOrd="3" destOrd="0" parTransId="{F047AF26-3BC9-47DC-8DB8-3154AAC5C666}" sibTransId="{93C40C4E-1669-4431-99EA-524BF83E451B}"/>
    <dgm:cxn modelId="{6247ABE5-6FF4-4704-B6DB-4840AEC92DBD}" type="presOf" srcId="{3E61A1B7-9434-4B7C-BDD8-68D0A10CB56C}" destId="{253E26E6-25EA-4172-9058-BE3E14961C3F}" srcOrd="0" destOrd="6" presId="urn:microsoft.com/office/officeart/2011/layout/TabList"/>
    <dgm:cxn modelId="{C118F7B5-9F39-4D70-B6B8-538188BC96B4}" type="presOf" srcId="{8B769D14-EA3B-46DE-8495-B7045FA320F5}" destId="{253E26E6-25EA-4172-9058-BE3E14961C3F}" srcOrd="0" destOrd="1" presId="urn:microsoft.com/office/officeart/2011/layout/TabList"/>
    <dgm:cxn modelId="{3AC20884-B68B-45C1-81BC-7DB8B3B74B00}" type="presOf" srcId="{09DAA354-082E-4892-BBF4-941056C9EF0E}" destId="{253E26E6-25EA-4172-9058-BE3E14961C3F}" srcOrd="0" destOrd="4" presId="urn:microsoft.com/office/officeart/2011/layout/TabList"/>
    <dgm:cxn modelId="{432ED927-9C1B-43A3-B05D-084328BB1453}" srcId="{42A03F28-ECE9-4336-BC23-80B3D98673D1}" destId="{8B769D14-EA3B-46DE-8495-B7045FA320F5}" srcOrd="2" destOrd="0" parTransId="{6A8B96B7-B7A7-4196-BFBF-CB03EE4CEBC0}" sibTransId="{A318096B-B3E8-4E05-8989-A4F2D95D64DF}"/>
    <dgm:cxn modelId="{12A704D0-4B6A-4C5A-BE7A-0208906B30B5}" type="presOf" srcId="{D370E44B-4662-4E9F-B40C-B27F67327600}" destId="{253E26E6-25EA-4172-9058-BE3E14961C3F}" srcOrd="0" destOrd="5" presId="urn:microsoft.com/office/officeart/2011/layout/TabList"/>
    <dgm:cxn modelId="{01C143CC-06AF-4B53-9F16-6F1D1BD17ACE}" type="presOf" srcId="{347EC9E5-F546-4667-A54E-E966BB74969E}" destId="{B64E334F-CB85-4FA1-850A-6F75B0751FB4}" srcOrd="0" destOrd="0" presId="urn:microsoft.com/office/officeart/2011/layout/TabList"/>
    <dgm:cxn modelId="{A6EA69F8-729F-4885-8D6F-8557962A82A1}" srcId="{AF4A555E-1115-4DF1-9CD0-FB51C2D2836B}" destId="{42A03F28-ECE9-4336-BC23-80B3D98673D1}" srcOrd="0" destOrd="0" parTransId="{24EE080C-1AD8-428D-B0E8-82A5308A6D8F}" sibTransId="{CEAF08B3-1D4C-4B3A-9432-84399352CA52}"/>
    <dgm:cxn modelId="{554BB074-67C8-41E4-8468-0DBD1F1E1C81}" srcId="{42A03F28-ECE9-4336-BC23-80B3D98673D1}" destId="{347EC9E5-F546-4667-A54E-E966BB74969E}" srcOrd="0" destOrd="0" parTransId="{6357CAE3-3E19-4AFA-B286-99755C36D3DF}" sibTransId="{75CB3EDB-B2CF-4E10-847A-2C927D2096E3}"/>
    <dgm:cxn modelId="{0EFD41AF-566B-423F-AF49-D1AD020F7B91}" srcId="{42A03F28-ECE9-4336-BC23-80B3D98673D1}" destId="{E20DDA65-49C2-4D1E-9B9D-C9308994BF9C}" srcOrd="1" destOrd="0" parTransId="{F8D32BFF-12E7-4B58-AF83-17778F339C37}" sibTransId="{A75D7FA9-162B-45DA-B34C-4B10D59C37AD}"/>
    <dgm:cxn modelId="{8382E8C0-0C85-4954-872E-CB719A05EA92}" type="presParOf" srcId="{1E0847C0-2B61-44E9-BA91-B29A3E161F0A}" destId="{AAF57041-4D99-4E1D-AF73-EA3FB3E12081}" srcOrd="0" destOrd="0" presId="urn:microsoft.com/office/officeart/2011/layout/TabList"/>
    <dgm:cxn modelId="{BB572D1D-BF3D-4384-9B8F-4FBF7AE70617}" type="presParOf" srcId="{AAF57041-4D99-4E1D-AF73-EA3FB3E12081}" destId="{B64E334F-CB85-4FA1-850A-6F75B0751FB4}" srcOrd="0" destOrd="0" presId="urn:microsoft.com/office/officeart/2011/layout/TabList"/>
    <dgm:cxn modelId="{F494EC67-DCB0-4B78-B645-34CDDDC36F08}" type="presParOf" srcId="{AAF57041-4D99-4E1D-AF73-EA3FB3E12081}" destId="{489833DC-D0CC-4637-A8ED-93F8B65742DA}" srcOrd="1" destOrd="0" presId="urn:microsoft.com/office/officeart/2011/layout/TabList"/>
    <dgm:cxn modelId="{905E4D80-0056-4B91-9130-417B9DC0886E}" type="presParOf" srcId="{AAF57041-4D99-4E1D-AF73-EA3FB3E12081}" destId="{959CF372-BFDA-4DA5-8142-42D06B9ACB0F}" srcOrd="2" destOrd="0" presId="urn:microsoft.com/office/officeart/2011/layout/TabList"/>
    <dgm:cxn modelId="{CB903AC2-8165-4C41-B111-01107A26E4CE}" type="presParOf" srcId="{1E0847C0-2B61-44E9-BA91-B29A3E161F0A}" destId="{253E26E6-25EA-4172-9058-BE3E14961C3F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4A555E-1115-4DF1-9CD0-FB51C2D2836B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5CE1D0A-63F0-45CE-A5AB-18943FC91799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4400" dirty="0" smtClean="0"/>
            <a:t>Fault Management</a:t>
          </a:r>
          <a:endParaRPr lang="en-US" sz="4400" dirty="0"/>
        </a:p>
      </dgm:t>
    </dgm:pt>
    <dgm:pt modelId="{0AF24663-8CBA-4A84-B35D-AEEAF16BF1DA}" type="parTrans" cxnId="{21A5C25C-9AAA-426A-9280-0F707E05FC4A}">
      <dgm:prSet/>
      <dgm:spPr/>
      <dgm:t>
        <a:bodyPr/>
        <a:lstStyle/>
        <a:p>
          <a:endParaRPr lang="en-US"/>
        </a:p>
      </dgm:t>
    </dgm:pt>
    <dgm:pt modelId="{F3D41A66-EBF2-439D-9032-9FA6F48C53DD}" type="sibTrans" cxnId="{21A5C25C-9AAA-426A-9280-0F707E05FC4A}">
      <dgm:prSet/>
      <dgm:spPr/>
      <dgm:t>
        <a:bodyPr/>
        <a:lstStyle/>
        <a:p>
          <a:endParaRPr lang="en-US"/>
        </a:p>
      </dgm:t>
    </dgm:pt>
    <dgm:pt modelId="{9814316E-8F95-4A6F-998E-15DA0DA7F9D9}">
      <dgm:prSet phldrT="[Text]" custT="1"/>
      <dgm:spPr/>
      <dgm:t>
        <a:bodyPr/>
        <a:lstStyle/>
        <a:p>
          <a:r>
            <a:rPr lang="en-US" sz="2400" i="0" dirty="0" smtClean="0"/>
            <a:t>TIP RAM v1.0 finished in 2011; v1.1 being considered for Frameworx 12.5 release</a:t>
          </a:r>
          <a:endParaRPr lang="en-US" sz="2400" i="0" dirty="0"/>
        </a:p>
      </dgm:t>
    </dgm:pt>
    <dgm:pt modelId="{15848C5C-3B45-4DAA-9688-DFD4C8950344}" type="parTrans" cxnId="{664CD1D4-00EB-4433-910B-44D82FA0A9FD}">
      <dgm:prSet/>
      <dgm:spPr/>
      <dgm:t>
        <a:bodyPr/>
        <a:lstStyle/>
        <a:p>
          <a:endParaRPr lang="en-US"/>
        </a:p>
      </dgm:t>
    </dgm:pt>
    <dgm:pt modelId="{EDC05AD9-3525-4DD3-A38B-364504BDDD60}" type="sibTrans" cxnId="{664CD1D4-00EB-4433-910B-44D82FA0A9FD}">
      <dgm:prSet/>
      <dgm:spPr/>
      <dgm:t>
        <a:bodyPr/>
        <a:lstStyle/>
        <a:p>
          <a:endParaRPr lang="en-US"/>
        </a:p>
      </dgm:t>
    </dgm:pt>
    <dgm:pt modelId="{D454C5C4-5179-4E50-854D-B37A4365C242}">
      <dgm:prSet phldrT="[Text]" custT="1"/>
      <dgm:spPr/>
      <dgm:t>
        <a:bodyPr/>
        <a:lstStyle/>
        <a:p>
          <a:r>
            <a:rPr lang="en-US" sz="2400" i="0" dirty="0" smtClean="0"/>
            <a:t>Interface is being demonstrated in RAM catalyst</a:t>
          </a:r>
          <a:endParaRPr lang="en-US" sz="2400" i="0" dirty="0"/>
        </a:p>
      </dgm:t>
    </dgm:pt>
    <dgm:pt modelId="{0CDBCF01-5F44-4A1F-AAA4-59B6791A3445}" type="parTrans" cxnId="{2C7896B9-F5AB-4E29-A68A-42554EDEE47C}">
      <dgm:prSet/>
      <dgm:spPr/>
      <dgm:t>
        <a:bodyPr/>
        <a:lstStyle/>
        <a:p>
          <a:endParaRPr lang="en-US"/>
        </a:p>
      </dgm:t>
    </dgm:pt>
    <dgm:pt modelId="{C248391E-2D96-46BC-B93E-0D27090B9C2F}" type="sibTrans" cxnId="{2C7896B9-F5AB-4E29-A68A-42554EDEE47C}">
      <dgm:prSet/>
      <dgm:spPr/>
      <dgm:t>
        <a:bodyPr/>
        <a:lstStyle/>
        <a:p>
          <a:endParaRPr lang="en-US"/>
        </a:p>
      </dgm:t>
    </dgm:pt>
    <dgm:pt modelId="{A9D78331-395F-43E9-A04D-235023771750}">
      <dgm:prSet phldrT="[Text]" custT="1"/>
      <dgm:spPr/>
      <dgm:t>
        <a:bodyPr/>
        <a:lstStyle/>
        <a:p>
          <a:r>
            <a:rPr lang="en-US" sz="2400" i="0" dirty="0" smtClean="0"/>
            <a:t>Alignment with NGCOR use cases and requirements has been confirmed</a:t>
          </a:r>
          <a:endParaRPr lang="en-US" sz="2400" i="0" dirty="0"/>
        </a:p>
      </dgm:t>
    </dgm:pt>
    <dgm:pt modelId="{CE323AD3-BF1A-46B3-ABEF-CD87BFB5639A}" type="parTrans" cxnId="{0FFD6B20-E8AA-4FF8-A619-925E13327E78}">
      <dgm:prSet/>
      <dgm:spPr/>
      <dgm:t>
        <a:bodyPr/>
        <a:lstStyle/>
        <a:p>
          <a:endParaRPr lang="en-US"/>
        </a:p>
      </dgm:t>
    </dgm:pt>
    <dgm:pt modelId="{2AF0C96F-6B33-4747-B096-0B2F25F86DB7}" type="sibTrans" cxnId="{0FFD6B20-E8AA-4FF8-A619-925E13327E78}">
      <dgm:prSet/>
      <dgm:spPr/>
      <dgm:t>
        <a:bodyPr/>
        <a:lstStyle/>
        <a:p>
          <a:endParaRPr lang="en-US"/>
        </a:p>
      </dgm:t>
    </dgm:pt>
    <dgm:pt modelId="{FC0F8518-E617-4495-8AD5-1CC14CBAB2EA}">
      <dgm:prSet phldrT="[Text]"/>
      <dgm:spPr/>
      <dgm:t>
        <a:bodyPr/>
        <a:lstStyle/>
        <a:p>
          <a:endParaRPr lang="en-US" dirty="0"/>
        </a:p>
      </dgm:t>
    </dgm:pt>
    <dgm:pt modelId="{0276F2EE-C812-47EF-A514-709ECED436E1}" type="sibTrans" cxnId="{4936E3AE-2941-458E-946B-5902FE3A7B4E}">
      <dgm:prSet/>
      <dgm:spPr/>
      <dgm:t>
        <a:bodyPr/>
        <a:lstStyle/>
        <a:p>
          <a:endParaRPr lang="en-US"/>
        </a:p>
      </dgm:t>
    </dgm:pt>
    <dgm:pt modelId="{8E455E9B-201E-49A6-8149-053B3E94CE0C}" type="parTrans" cxnId="{4936E3AE-2941-458E-946B-5902FE3A7B4E}">
      <dgm:prSet/>
      <dgm:spPr/>
      <dgm:t>
        <a:bodyPr/>
        <a:lstStyle/>
        <a:p>
          <a:endParaRPr lang="en-US"/>
        </a:p>
      </dgm:t>
    </dgm:pt>
    <dgm:pt modelId="{1E0847C0-2B61-44E9-BA91-B29A3E161F0A}" type="pres">
      <dgm:prSet presAssocID="{AF4A555E-1115-4DF1-9CD0-FB51C2D2836B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A49E15F-6B85-4C6C-83FB-501D4BCAEBB2}" type="pres">
      <dgm:prSet presAssocID="{15CE1D0A-63F0-45CE-A5AB-18943FC91799}" presName="composite" presStyleCnt="0"/>
      <dgm:spPr/>
    </dgm:pt>
    <dgm:pt modelId="{507F5B3F-A025-4A54-ACD1-EBCF942842BF}" type="pres">
      <dgm:prSet presAssocID="{15CE1D0A-63F0-45CE-A5AB-18943FC91799}" presName="FirstChild" presStyleLbl="revTx" presStyleIdx="0" presStyleCnt="2" custLinFactNeighborX="-174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C074FD-0409-48E5-AC40-CD77C34D6000}" type="pres">
      <dgm:prSet presAssocID="{15CE1D0A-63F0-45CE-A5AB-18943FC91799}" presName="Parent" presStyleLbl="alignNode1" presStyleIdx="0" presStyleCnt="1" custScaleX="353979" custLinFactNeighborX="63658" custLinFactNeighborY="-2330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C55EAB-8FBD-4F7D-9494-E39D43EDD188}" type="pres">
      <dgm:prSet presAssocID="{15CE1D0A-63F0-45CE-A5AB-18943FC91799}" presName="Accent" presStyleLbl="parChTrans1D1" presStyleIdx="0" presStyleCnt="1" custLinFactNeighborX="-16317"/>
      <dgm:spPr/>
    </dgm:pt>
    <dgm:pt modelId="{9B894011-B330-4EDD-9FAC-895CB9824142}" type="pres">
      <dgm:prSet presAssocID="{15CE1D0A-63F0-45CE-A5AB-18943FC91799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766E35-3DF4-4149-BFBF-D489427FCEB5}" type="presOf" srcId="{A9D78331-395F-43E9-A04D-235023771750}" destId="{9B894011-B330-4EDD-9FAC-895CB9824142}" srcOrd="0" destOrd="2" presId="urn:microsoft.com/office/officeart/2011/layout/TabList"/>
    <dgm:cxn modelId="{2CAA5518-37D2-4E1F-8A51-3430754E7730}" type="presOf" srcId="{FC0F8518-E617-4495-8AD5-1CC14CBAB2EA}" destId="{507F5B3F-A025-4A54-ACD1-EBCF942842BF}" srcOrd="0" destOrd="0" presId="urn:microsoft.com/office/officeart/2011/layout/TabList"/>
    <dgm:cxn modelId="{0FFD6B20-E8AA-4FF8-A619-925E13327E78}" srcId="{15CE1D0A-63F0-45CE-A5AB-18943FC91799}" destId="{A9D78331-395F-43E9-A04D-235023771750}" srcOrd="3" destOrd="0" parTransId="{CE323AD3-BF1A-46B3-ABEF-CD87BFB5639A}" sibTransId="{2AF0C96F-6B33-4747-B096-0B2F25F86DB7}"/>
    <dgm:cxn modelId="{664CD1D4-00EB-4433-910B-44D82FA0A9FD}" srcId="{15CE1D0A-63F0-45CE-A5AB-18943FC91799}" destId="{9814316E-8F95-4A6F-998E-15DA0DA7F9D9}" srcOrd="1" destOrd="0" parTransId="{15848C5C-3B45-4DAA-9688-DFD4C8950344}" sibTransId="{EDC05AD9-3525-4DD3-A38B-364504BDDD60}"/>
    <dgm:cxn modelId="{6A918D0F-E23A-48BF-A35C-C09346934D98}" type="presOf" srcId="{AF4A555E-1115-4DF1-9CD0-FB51C2D2836B}" destId="{1E0847C0-2B61-44E9-BA91-B29A3E161F0A}" srcOrd="0" destOrd="0" presId="urn:microsoft.com/office/officeart/2011/layout/TabList"/>
    <dgm:cxn modelId="{2C7896B9-F5AB-4E29-A68A-42554EDEE47C}" srcId="{15CE1D0A-63F0-45CE-A5AB-18943FC91799}" destId="{D454C5C4-5179-4E50-854D-B37A4365C242}" srcOrd="2" destOrd="0" parTransId="{0CDBCF01-5F44-4A1F-AAA4-59B6791A3445}" sibTransId="{C248391E-2D96-46BC-B93E-0D27090B9C2F}"/>
    <dgm:cxn modelId="{5A91759D-5AF4-41C1-BDFF-7A33E34F534F}" type="presOf" srcId="{9814316E-8F95-4A6F-998E-15DA0DA7F9D9}" destId="{9B894011-B330-4EDD-9FAC-895CB9824142}" srcOrd="0" destOrd="0" presId="urn:microsoft.com/office/officeart/2011/layout/TabList"/>
    <dgm:cxn modelId="{917515BB-1E18-4D7B-B5EC-C9AB01BB7B24}" type="presOf" srcId="{D454C5C4-5179-4E50-854D-B37A4365C242}" destId="{9B894011-B330-4EDD-9FAC-895CB9824142}" srcOrd="0" destOrd="1" presId="urn:microsoft.com/office/officeart/2011/layout/TabList"/>
    <dgm:cxn modelId="{21A5C25C-9AAA-426A-9280-0F707E05FC4A}" srcId="{AF4A555E-1115-4DF1-9CD0-FB51C2D2836B}" destId="{15CE1D0A-63F0-45CE-A5AB-18943FC91799}" srcOrd="0" destOrd="0" parTransId="{0AF24663-8CBA-4A84-B35D-AEEAF16BF1DA}" sibTransId="{F3D41A66-EBF2-439D-9032-9FA6F48C53DD}"/>
    <dgm:cxn modelId="{4936E3AE-2941-458E-946B-5902FE3A7B4E}" srcId="{15CE1D0A-63F0-45CE-A5AB-18943FC91799}" destId="{FC0F8518-E617-4495-8AD5-1CC14CBAB2EA}" srcOrd="0" destOrd="0" parTransId="{8E455E9B-201E-49A6-8149-053B3E94CE0C}" sibTransId="{0276F2EE-C812-47EF-A514-709ECED436E1}"/>
    <dgm:cxn modelId="{1A7E563D-99F2-44D0-9A92-09DF780D15EE}" type="presOf" srcId="{15CE1D0A-63F0-45CE-A5AB-18943FC91799}" destId="{C1C074FD-0409-48E5-AC40-CD77C34D6000}" srcOrd="0" destOrd="0" presId="urn:microsoft.com/office/officeart/2011/layout/TabList"/>
    <dgm:cxn modelId="{EE1C6415-C303-43EA-83B3-B4F7888CD7F3}" type="presParOf" srcId="{1E0847C0-2B61-44E9-BA91-B29A3E161F0A}" destId="{7A49E15F-6B85-4C6C-83FB-501D4BCAEBB2}" srcOrd="0" destOrd="0" presId="urn:microsoft.com/office/officeart/2011/layout/TabList"/>
    <dgm:cxn modelId="{1C415B39-E3F5-4513-A958-4F3D35FA69EC}" type="presParOf" srcId="{7A49E15F-6B85-4C6C-83FB-501D4BCAEBB2}" destId="{507F5B3F-A025-4A54-ACD1-EBCF942842BF}" srcOrd="0" destOrd="0" presId="urn:microsoft.com/office/officeart/2011/layout/TabList"/>
    <dgm:cxn modelId="{975075B1-139D-49FC-9066-C66843633194}" type="presParOf" srcId="{7A49E15F-6B85-4C6C-83FB-501D4BCAEBB2}" destId="{C1C074FD-0409-48E5-AC40-CD77C34D6000}" srcOrd="1" destOrd="0" presId="urn:microsoft.com/office/officeart/2011/layout/TabList"/>
    <dgm:cxn modelId="{5E865A91-A7ED-406B-A3AC-9AEBBC3C839A}" type="presParOf" srcId="{7A49E15F-6B85-4C6C-83FB-501D4BCAEBB2}" destId="{90C55EAB-8FBD-4F7D-9494-E39D43EDD188}" srcOrd="2" destOrd="0" presId="urn:microsoft.com/office/officeart/2011/layout/TabList"/>
    <dgm:cxn modelId="{1F36C046-04DC-408D-BCD0-7E821D4B06DE}" type="presParOf" srcId="{1E0847C0-2B61-44E9-BA91-B29A3E161F0A}" destId="{9B894011-B330-4EDD-9FAC-895CB9824142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F4A555E-1115-4DF1-9CD0-FB51C2D2836B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C5C698-6F13-410B-811D-BF2F7DE4A5FF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4400" dirty="0" smtClean="0"/>
            <a:t>Modeling</a:t>
          </a:r>
          <a:endParaRPr lang="en-US" sz="5400" dirty="0"/>
        </a:p>
      </dgm:t>
    </dgm:pt>
    <dgm:pt modelId="{71BA7110-6CD9-4022-9E54-0E98DEFBC3BB}" type="parTrans" cxnId="{0684D2A6-9ABD-40E3-A1CE-2F24821A84E6}">
      <dgm:prSet/>
      <dgm:spPr/>
      <dgm:t>
        <a:bodyPr/>
        <a:lstStyle/>
        <a:p>
          <a:endParaRPr lang="en-US"/>
        </a:p>
      </dgm:t>
    </dgm:pt>
    <dgm:pt modelId="{2C6E9391-8C47-4127-81DA-D2E1E53151C2}" type="sibTrans" cxnId="{0684D2A6-9ABD-40E3-A1CE-2F24821A84E6}">
      <dgm:prSet/>
      <dgm:spPr/>
      <dgm:t>
        <a:bodyPr/>
        <a:lstStyle/>
        <a:p>
          <a:endParaRPr lang="en-US"/>
        </a:p>
      </dgm:t>
    </dgm:pt>
    <dgm:pt modelId="{F8122532-BDB9-418C-B487-25D77ED254DA}">
      <dgm:prSet phldrT="[Text]"/>
      <dgm:spPr/>
      <dgm:t>
        <a:bodyPr/>
        <a:lstStyle/>
        <a:p>
          <a:endParaRPr lang="en-US" dirty="0"/>
        </a:p>
      </dgm:t>
    </dgm:pt>
    <dgm:pt modelId="{EAD7AC3F-5ABA-404A-97D7-E4FE79F86061}" type="parTrans" cxnId="{00A657C4-E828-419E-B7A8-3261D2645B31}">
      <dgm:prSet/>
      <dgm:spPr/>
      <dgm:t>
        <a:bodyPr/>
        <a:lstStyle/>
        <a:p>
          <a:endParaRPr lang="en-US"/>
        </a:p>
      </dgm:t>
    </dgm:pt>
    <dgm:pt modelId="{685A709C-CA5E-49F3-BA25-2D00E13B53B3}" type="sibTrans" cxnId="{00A657C4-E828-419E-B7A8-3261D2645B31}">
      <dgm:prSet/>
      <dgm:spPr/>
      <dgm:t>
        <a:bodyPr/>
        <a:lstStyle/>
        <a:p>
          <a:endParaRPr lang="en-US"/>
        </a:p>
      </dgm:t>
    </dgm:pt>
    <dgm:pt modelId="{CDF7171C-C950-44D3-A0FD-DDEAA335A430}">
      <dgm:prSet phldrT="[Text]" custT="1"/>
      <dgm:spPr/>
      <dgm:t>
        <a:bodyPr/>
        <a:lstStyle/>
        <a:p>
          <a:r>
            <a:rPr lang="en-US" sz="1800" i="0" dirty="0" smtClean="0"/>
            <a:t>Federated model work is being re-chartered</a:t>
          </a:r>
          <a:endParaRPr lang="en-US" sz="2000" i="0" dirty="0"/>
        </a:p>
      </dgm:t>
    </dgm:pt>
    <dgm:pt modelId="{30EFED6F-0403-4C81-A9C4-7782EE8CE5BB}" type="parTrans" cxnId="{C14475C9-5B69-47E0-83A5-74E619A22547}">
      <dgm:prSet/>
      <dgm:spPr/>
      <dgm:t>
        <a:bodyPr/>
        <a:lstStyle/>
        <a:p>
          <a:endParaRPr lang="en-US"/>
        </a:p>
      </dgm:t>
    </dgm:pt>
    <dgm:pt modelId="{8A26E7BF-BA4B-414E-B5E3-79346CC3FCCF}" type="sibTrans" cxnId="{C14475C9-5B69-47E0-83A5-74E619A22547}">
      <dgm:prSet/>
      <dgm:spPr/>
      <dgm:t>
        <a:bodyPr/>
        <a:lstStyle/>
        <a:p>
          <a:endParaRPr lang="en-US"/>
        </a:p>
      </dgm:t>
    </dgm:pt>
    <dgm:pt modelId="{07222A88-CDA3-487B-8221-3176EBD3D8E9}">
      <dgm:prSet phldrT="[Text]" custT="1"/>
      <dgm:spPr/>
      <dgm:t>
        <a:bodyPr/>
        <a:lstStyle/>
        <a:p>
          <a:r>
            <a:rPr lang="en-US" sz="2000" i="0" dirty="0" smtClean="0"/>
            <a:t>Build formal UML model of the Umbrella</a:t>
          </a:r>
          <a:endParaRPr lang="en-US" sz="2000" i="0" dirty="0"/>
        </a:p>
      </dgm:t>
    </dgm:pt>
    <dgm:pt modelId="{E275BF56-4F12-421A-B953-27AE1CEF4E46}" type="parTrans" cxnId="{6CBF6BDE-311A-410C-90BC-D9F0311518AB}">
      <dgm:prSet/>
      <dgm:spPr/>
      <dgm:t>
        <a:bodyPr/>
        <a:lstStyle/>
        <a:p>
          <a:endParaRPr lang="en-US"/>
        </a:p>
      </dgm:t>
    </dgm:pt>
    <dgm:pt modelId="{1669AB0E-092D-4A5E-8659-537790B393A3}" type="sibTrans" cxnId="{6CBF6BDE-311A-410C-90BC-D9F0311518AB}">
      <dgm:prSet/>
      <dgm:spPr/>
      <dgm:t>
        <a:bodyPr/>
        <a:lstStyle/>
        <a:p>
          <a:endParaRPr lang="en-US"/>
        </a:p>
      </dgm:t>
    </dgm:pt>
    <dgm:pt modelId="{B43AD845-A7BD-4D99-9F3F-892C462EA7EC}">
      <dgm:prSet phldrT="[Text]" custT="1"/>
      <dgm:spPr/>
      <dgm:t>
        <a:bodyPr/>
        <a:lstStyle/>
        <a:p>
          <a:r>
            <a:rPr lang="en-US" sz="2000" i="0" dirty="0" smtClean="0"/>
            <a:t>Show the derivation of the current TM Forum Logical Resource model elements</a:t>
          </a:r>
          <a:endParaRPr lang="en-US" sz="2000" i="0" dirty="0"/>
        </a:p>
      </dgm:t>
    </dgm:pt>
    <dgm:pt modelId="{CA75019F-F6C2-463C-9FD6-628EF8837276}" type="parTrans" cxnId="{CB238E12-A2C0-45D4-B058-36E193A27E5D}">
      <dgm:prSet/>
      <dgm:spPr/>
      <dgm:t>
        <a:bodyPr/>
        <a:lstStyle/>
        <a:p>
          <a:endParaRPr lang="en-US"/>
        </a:p>
      </dgm:t>
    </dgm:pt>
    <dgm:pt modelId="{234968EB-9108-4617-8929-E31DE36DB91C}" type="sibTrans" cxnId="{CB238E12-A2C0-45D4-B058-36E193A27E5D}">
      <dgm:prSet/>
      <dgm:spPr/>
      <dgm:t>
        <a:bodyPr/>
        <a:lstStyle/>
        <a:p>
          <a:endParaRPr lang="en-US"/>
        </a:p>
      </dgm:t>
    </dgm:pt>
    <dgm:pt modelId="{1BB658F8-BCD5-4657-809B-7465EEDA9CBA}">
      <dgm:prSet phldrT="[Text]" custT="1"/>
      <dgm:spPr/>
      <dgm:t>
        <a:bodyPr/>
        <a:lstStyle/>
        <a:p>
          <a:r>
            <a:rPr lang="en-US" sz="2000" i="0" dirty="0" smtClean="0"/>
            <a:t>Logical Resource work is being re-chartered</a:t>
          </a:r>
          <a:endParaRPr lang="en-US" sz="2000" i="0" dirty="0"/>
        </a:p>
      </dgm:t>
    </dgm:pt>
    <dgm:pt modelId="{3CFC3708-B298-4EAD-A235-D8114148EDCE}" type="parTrans" cxnId="{51713349-2D6E-4077-918B-2D064F2EA2FE}">
      <dgm:prSet/>
      <dgm:spPr/>
      <dgm:t>
        <a:bodyPr/>
        <a:lstStyle/>
        <a:p>
          <a:endParaRPr lang="en-US"/>
        </a:p>
      </dgm:t>
    </dgm:pt>
    <dgm:pt modelId="{0D175260-991C-4CF4-885A-2CF7438A2359}" type="sibTrans" cxnId="{51713349-2D6E-4077-918B-2D064F2EA2FE}">
      <dgm:prSet/>
      <dgm:spPr/>
      <dgm:t>
        <a:bodyPr/>
        <a:lstStyle/>
        <a:p>
          <a:endParaRPr lang="en-US"/>
        </a:p>
      </dgm:t>
    </dgm:pt>
    <dgm:pt modelId="{3A3E9E5D-D2EB-45B4-96E3-D3818062E14C}">
      <dgm:prSet custT="1"/>
      <dgm:spPr/>
      <dgm:t>
        <a:bodyPr/>
        <a:lstStyle/>
        <a:p>
          <a:r>
            <a:rPr lang="en-US" sz="2000" i="0" dirty="0" smtClean="0"/>
            <a:t>Termination Point</a:t>
          </a:r>
          <a:endParaRPr lang="en-US" sz="2000" i="0" dirty="0"/>
        </a:p>
      </dgm:t>
    </dgm:pt>
    <dgm:pt modelId="{66557272-330C-44A6-AF77-FB26E2EECC7C}" type="parTrans" cxnId="{0F20A44D-20BC-437B-9736-BA90F5EC412A}">
      <dgm:prSet/>
      <dgm:spPr/>
      <dgm:t>
        <a:bodyPr/>
        <a:lstStyle/>
        <a:p>
          <a:endParaRPr lang="en-US"/>
        </a:p>
      </dgm:t>
    </dgm:pt>
    <dgm:pt modelId="{50ECAF0D-E480-4180-B733-10E06FF493E8}" type="sibTrans" cxnId="{0F20A44D-20BC-437B-9736-BA90F5EC412A}">
      <dgm:prSet/>
      <dgm:spPr/>
      <dgm:t>
        <a:bodyPr/>
        <a:lstStyle/>
        <a:p>
          <a:endParaRPr lang="en-US"/>
        </a:p>
      </dgm:t>
    </dgm:pt>
    <dgm:pt modelId="{F6AA55FD-825B-4548-B4FC-280C1BBF8E23}">
      <dgm:prSet custT="1"/>
      <dgm:spPr/>
      <dgm:t>
        <a:bodyPr/>
        <a:lstStyle/>
        <a:p>
          <a:r>
            <a:rPr lang="en-US" sz="2000" i="0" dirty="0" smtClean="0"/>
            <a:t>Connectionless – Connection oriented convergence</a:t>
          </a:r>
          <a:endParaRPr lang="en-US" sz="2000" i="0" dirty="0"/>
        </a:p>
      </dgm:t>
    </dgm:pt>
    <dgm:pt modelId="{DA3D0B6D-AEB2-4FA7-9EC6-04D05DD9578B}" type="parTrans" cxnId="{E2A52EA5-E616-4B56-BE94-AFB32763F04F}">
      <dgm:prSet/>
      <dgm:spPr/>
      <dgm:t>
        <a:bodyPr/>
        <a:lstStyle/>
        <a:p>
          <a:endParaRPr lang="en-US"/>
        </a:p>
      </dgm:t>
    </dgm:pt>
    <dgm:pt modelId="{5D3E4671-CAB5-4F76-B140-03DDA773802A}" type="sibTrans" cxnId="{E2A52EA5-E616-4B56-BE94-AFB32763F04F}">
      <dgm:prSet/>
      <dgm:spPr/>
      <dgm:t>
        <a:bodyPr/>
        <a:lstStyle/>
        <a:p>
          <a:endParaRPr lang="en-US"/>
        </a:p>
      </dgm:t>
    </dgm:pt>
    <dgm:pt modelId="{1E0847C0-2B61-44E9-BA91-B29A3E161F0A}" type="pres">
      <dgm:prSet presAssocID="{AF4A555E-1115-4DF1-9CD0-FB51C2D2836B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8E940F6-6CDF-430C-AADD-944A1DA31D76}" type="pres">
      <dgm:prSet presAssocID="{62C5C698-6F13-410B-811D-BF2F7DE4A5FF}" presName="composite" presStyleCnt="0"/>
      <dgm:spPr/>
    </dgm:pt>
    <dgm:pt modelId="{EB6DBEBE-2859-4E0B-820B-199362CAE201}" type="pres">
      <dgm:prSet presAssocID="{62C5C698-6F13-410B-811D-BF2F7DE4A5FF}" presName="FirstChild" presStyleLbl="revTx" presStyleIdx="0" presStyleCnt="2" custLinFactNeighborX="-3839" custLinFactNeighborY="-1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8CFFB-1A30-4D47-BE50-2290A77D9F64}" type="pres">
      <dgm:prSet presAssocID="{62C5C698-6F13-410B-811D-BF2F7DE4A5FF}" presName="Parent" presStyleLbl="alignNode1" presStyleIdx="0" presStyleCnt="1" custScaleX="228913" custLinFactNeighborX="33830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8A46A6-0D21-4FEC-B05B-18E6D92062AC}" type="pres">
      <dgm:prSet presAssocID="{62C5C698-6F13-410B-811D-BF2F7DE4A5FF}" presName="Accent" presStyleLbl="parChTrans1D1" presStyleIdx="0" presStyleCnt="1" custLinFactNeighborX="-8029"/>
      <dgm:spPr/>
    </dgm:pt>
    <dgm:pt modelId="{0974818A-A93B-428E-851D-E2CFBF2E860B}" type="pres">
      <dgm:prSet presAssocID="{62C5C698-6F13-410B-811D-BF2F7DE4A5FF}" presName="Child" presStyleLbl="revTx" presStyleIdx="1" presStyleCnt="2" custLinFactNeighborY="12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F20A44D-20BC-437B-9736-BA90F5EC412A}" srcId="{1BB658F8-BCD5-4657-809B-7465EEDA9CBA}" destId="{3A3E9E5D-D2EB-45B4-96E3-D3818062E14C}" srcOrd="0" destOrd="0" parTransId="{66557272-330C-44A6-AF77-FB26E2EECC7C}" sibTransId="{50ECAF0D-E480-4180-B733-10E06FF493E8}"/>
    <dgm:cxn modelId="{F769FE0E-85CF-43AF-B54D-C05BEC0BB1C6}" type="presOf" srcId="{AF4A555E-1115-4DF1-9CD0-FB51C2D2836B}" destId="{1E0847C0-2B61-44E9-BA91-B29A3E161F0A}" srcOrd="0" destOrd="0" presId="urn:microsoft.com/office/officeart/2011/layout/TabList"/>
    <dgm:cxn modelId="{C14475C9-5B69-47E0-83A5-74E619A22547}" srcId="{62C5C698-6F13-410B-811D-BF2F7DE4A5FF}" destId="{CDF7171C-C950-44D3-A0FD-DDEAA335A430}" srcOrd="1" destOrd="0" parTransId="{30EFED6F-0403-4C81-A9C4-7782EE8CE5BB}" sibTransId="{8A26E7BF-BA4B-414E-B5E3-79346CC3FCCF}"/>
    <dgm:cxn modelId="{D09E6F56-B0B7-43EF-A886-F437FC2669F1}" type="presOf" srcId="{F8122532-BDB9-418C-B487-25D77ED254DA}" destId="{EB6DBEBE-2859-4E0B-820B-199362CAE201}" srcOrd="0" destOrd="0" presId="urn:microsoft.com/office/officeart/2011/layout/TabList"/>
    <dgm:cxn modelId="{51713349-2D6E-4077-918B-2D064F2EA2FE}" srcId="{62C5C698-6F13-410B-811D-BF2F7DE4A5FF}" destId="{1BB658F8-BCD5-4657-809B-7465EEDA9CBA}" srcOrd="2" destOrd="0" parTransId="{3CFC3708-B298-4EAD-A235-D8114148EDCE}" sibTransId="{0D175260-991C-4CF4-885A-2CF7438A2359}"/>
    <dgm:cxn modelId="{6CBF6BDE-311A-410C-90BC-D9F0311518AB}" srcId="{62C5C698-6F13-410B-811D-BF2F7DE4A5FF}" destId="{07222A88-CDA3-487B-8221-3176EBD3D8E9}" srcOrd="3" destOrd="0" parTransId="{E275BF56-4F12-421A-B953-27AE1CEF4E46}" sibTransId="{1669AB0E-092D-4A5E-8659-537790B393A3}"/>
    <dgm:cxn modelId="{5BBCBAEB-E823-4195-8511-F4F95200D200}" type="presOf" srcId="{62C5C698-6F13-410B-811D-BF2F7DE4A5FF}" destId="{3198CFFB-1A30-4D47-BE50-2290A77D9F64}" srcOrd="0" destOrd="0" presId="urn:microsoft.com/office/officeart/2011/layout/TabList"/>
    <dgm:cxn modelId="{34D3C8E1-5483-4AA9-B9D0-0CB1056BC5DE}" type="presOf" srcId="{CDF7171C-C950-44D3-A0FD-DDEAA335A430}" destId="{0974818A-A93B-428E-851D-E2CFBF2E860B}" srcOrd="0" destOrd="0" presId="urn:microsoft.com/office/officeart/2011/layout/TabList"/>
    <dgm:cxn modelId="{21B996DC-CD19-4DBE-B96F-7E287015959D}" type="presOf" srcId="{3A3E9E5D-D2EB-45B4-96E3-D3818062E14C}" destId="{0974818A-A93B-428E-851D-E2CFBF2E860B}" srcOrd="0" destOrd="2" presId="urn:microsoft.com/office/officeart/2011/layout/TabList"/>
    <dgm:cxn modelId="{CB238E12-A2C0-45D4-B058-36E193A27E5D}" srcId="{07222A88-CDA3-487B-8221-3176EBD3D8E9}" destId="{B43AD845-A7BD-4D99-9F3F-892C462EA7EC}" srcOrd="0" destOrd="0" parTransId="{CA75019F-F6C2-463C-9FD6-628EF8837276}" sibTransId="{234968EB-9108-4617-8929-E31DE36DB91C}"/>
    <dgm:cxn modelId="{00A657C4-E828-419E-B7A8-3261D2645B31}" srcId="{62C5C698-6F13-410B-811D-BF2F7DE4A5FF}" destId="{F8122532-BDB9-418C-B487-25D77ED254DA}" srcOrd="0" destOrd="0" parTransId="{EAD7AC3F-5ABA-404A-97D7-E4FE79F86061}" sibTransId="{685A709C-CA5E-49F3-BA25-2D00E13B53B3}"/>
    <dgm:cxn modelId="{0684D2A6-9ABD-40E3-A1CE-2F24821A84E6}" srcId="{AF4A555E-1115-4DF1-9CD0-FB51C2D2836B}" destId="{62C5C698-6F13-410B-811D-BF2F7DE4A5FF}" srcOrd="0" destOrd="0" parTransId="{71BA7110-6CD9-4022-9E54-0E98DEFBC3BB}" sibTransId="{2C6E9391-8C47-4127-81DA-D2E1E53151C2}"/>
    <dgm:cxn modelId="{0CB3F420-7199-4D60-BD23-D4DE2CEABFE5}" type="presOf" srcId="{07222A88-CDA3-487B-8221-3176EBD3D8E9}" destId="{0974818A-A93B-428E-851D-E2CFBF2E860B}" srcOrd="0" destOrd="4" presId="urn:microsoft.com/office/officeart/2011/layout/TabList"/>
    <dgm:cxn modelId="{6951A0E8-FEA7-40D8-AE44-9D9404588EC3}" type="presOf" srcId="{B43AD845-A7BD-4D99-9F3F-892C462EA7EC}" destId="{0974818A-A93B-428E-851D-E2CFBF2E860B}" srcOrd="0" destOrd="5" presId="urn:microsoft.com/office/officeart/2011/layout/TabList"/>
    <dgm:cxn modelId="{6864CCA5-D103-446B-953D-6A27603B065A}" type="presOf" srcId="{1BB658F8-BCD5-4657-809B-7465EEDA9CBA}" destId="{0974818A-A93B-428E-851D-E2CFBF2E860B}" srcOrd="0" destOrd="1" presId="urn:microsoft.com/office/officeart/2011/layout/TabList"/>
    <dgm:cxn modelId="{CF29A056-9C47-4B77-B476-A5F6014B0CDC}" type="presOf" srcId="{F6AA55FD-825B-4548-B4FC-280C1BBF8E23}" destId="{0974818A-A93B-428E-851D-E2CFBF2E860B}" srcOrd="0" destOrd="3" presId="urn:microsoft.com/office/officeart/2011/layout/TabList"/>
    <dgm:cxn modelId="{E2A52EA5-E616-4B56-BE94-AFB32763F04F}" srcId="{1BB658F8-BCD5-4657-809B-7465EEDA9CBA}" destId="{F6AA55FD-825B-4548-B4FC-280C1BBF8E23}" srcOrd="1" destOrd="0" parTransId="{DA3D0B6D-AEB2-4FA7-9EC6-04D05DD9578B}" sibTransId="{5D3E4671-CAB5-4F76-B140-03DDA773802A}"/>
    <dgm:cxn modelId="{04C415BF-EE25-4F0A-9024-B9F05E1FF669}" type="presParOf" srcId="{1E0847C0-2B61-44E9-BA91-B29A3E161F0A}" destId="{D8E940F6-6CDF-430C-AADD-944A1DA31D76}" srcOrd="0" destOrd="0" presId="urn:microsoft.com/office/officeart/2011/layout/TabList"/>
    <dgm:cxn modelId="{7520DAFA-4C11-4213-9C42-9CFB19D9C21F}" type="presParOf" srcId="{D8E940F6-6CDF-430C-AADD-944A1DA31D76}" destId="{EB6DBEBE-2859-4E0B-820B-199362CAE201}" srcOrd="0" destOrd="0" presId="urn:microsoft.com/office/officeart/2011/layout/TabList"/>
    <dgm:cxn modelId="{D4823FD8-46E6-4C5F-8462-B6BD78550455}" type="presParOf" srcId="{D8E940F6-6CDF-430C-AADD-944A1DA31D76}" destId="{3198CFFB-1A30-4D47-BE50-2290A77D9F64}" srcOrd="1" destOrd="0" presId="urn:microsoft.com/office/officeart/2011/layout/TabList"/>
    <dgm:cxn modelId="{1A2DFB02-33B9-43C2-912B-9594F4C55FFA}" type="presParOf" srcId="{D8E940F6-6CDF-430C-AADD-944A1DA31D76}" destId="{ED8A46A6-0D21-4FEC-B05B-18E6D92062AC}" srcOrd="2" destOrd="0" presId="urn:microsoft.com/office/officeart/2011/layout/TabList"/>
    <dgm:cxn modelId="{68B67672-5693-4324-981F-A816B2B8175A}" type="presParOf" srcId="{1E0847C0-2B61-44E9-BA91-B29A3E161F0A}" destId="{0974818A-A93B-428E-851D-E2CFBF2E860B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F4A555E-1115-4DF1-9CD0-FB51C2D2836B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2A03F28-ECE9-4336-BC23-80B3D98673D1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4400" dirty="0" smtClean="0"/>
            <a:t>Tooling</a:t>
          </a:r>
          <a:endParaRPr lang="en-US" sz="6300" dirty="0"/>
        </a:p>
      </dgm:t>
    </dgm:pt>
    <dgm:pt modelId="{24EE080C-1AD8-428D-B0E8-82A5308A6D8F}" type="parTrans" cxnId="{A6EA69F8-729F-4885-8D6F-8557962A82A1}">
      <dgm:prSet/>
      <dgm:spPr/>
      <dgm:t>
        <a:bodyPr/>
        <a:lstStyle/>
        <a:p>
          <a:endParaRPr lang="en-US"/>
        </a:p>
      </dgm:t>
    </dgm:pt>
    <dgm:pt modelId="{CEAF08B3-1D4C-4B3A-9432-84399352CA52}" type="sibTrans" cxnId="{A6EA69F8-729F-4885-8D6F-8557962A82A1}">
      <dgm:prSet/>
      <dgm:spPr/>
      <dgm:t>
        <a:bodyPr/>
        <a:lstStyle/>
        <a:p>
          <a:endParaRPr lang="en-US"/>
        </a:p>
      </dgm:t>
    </dgm:pt>
    <dgm:pt modelId="{FBA34EC7-06D3-4C22-9440-7E275AF43BFF}">
      <dgm:prSet phldrT="[Text]"/>
      <dgm:spPr/>
      <dgm:t>
        <a:bodyPr/>
        <a:lstStyle/>
        <a:p>
          <a:endParaRPr lang="en-US" dirty="0"/>
        </a:p>
      </dgm:t>
    </dgm:pt>
    <dgm:pt modelId="{C28B0D16-FEEF-4990-B635-DA13C53C0FB7}" type="parTrans" cxnId="{C7E2B733-3ABA-4022-A9A8-818AC448A6A7}">
      <dgm:prSet/>
      <dgm:spPr/>
      <dgm:t>
        <a:bodyPr/>
        <a:lstStyle/>
        <a:p>
          <a:endParaRPr lang="en-US"/>
        </a:p>
      </dgm:t>
    </dgm:pt>
    <dgm:pt modelId="{728BD413-2D3B-4FB8-AED0-F952C4A88507}" type="sibTrans" cxnId="{C7E2B733-3ABA-4022-A9A8-818AC448A6A7}">
      <dgm:prSet/>
      <dgm:spPr/>
      <dgm:t>
        <a:bodyPr/>
        <a:lstStyle/>
        <a:p>
          <a:endParaRPr lang="en-US"/>
        </a:p>
      </dgm:t>
    </dgm:pt>
    <dgm:pt modelId="{E20DDA65-49C2-4D1E-9B9D-C9308994BF9C}">
      <dgm:prSet phldrT="[Text]" custT="1"/>
      <dgm:spPr/>
      <dgm:t>
        <a:bodyPr/>
        <a:lstStyle/>
        <a:p>
          <a:pPr>
            <a:spcBef>
              <a:spcPts val="600"/>
            </a:spcBef>
          </a:pPr>
          <a:r>
            <a:rPr lang="en-US" sz="2000" i="0" dirty="0" smtClean="0"/>
            <a:t>Tooling is under consideration for each area</a:t>
          </a:r>
          <a:endParaRPr lang="en-US" sz="2000" i="0" dirty="0"/>
        </a:p>
      </dgm:t>
    </dgm:pt>
    <dgm:pt modelId="{A75D7FA9-162B-45DA-B34C-4B10D59C37AD}" type="sibTrans" cxnId="{0EFD41AF-566B-423F-AF49-D1AD020F7B91}">
      <dgm:prSet/>
      <dgm:spPr/>
      <dgm:t>
        <a:bodyPr/>
        <a:lstStyle/>
        <a:p>
          <a:endParaRPr lang="en-US"/>
        </a:p>
      </dgm:t>
    </dgm:pt>
    <dgm:pt modelId="{F8D32BFF-12E7-4B58-AF83-17778F339C37}" type="parTrans" cxnId="{0EFD41AF-566B-423F-AF49-D1AD020F7B91}">
      <dgm:prSet/>
      <dgm:spPr/>
      <dgm:t>
        <a:bodyPr/>
        <a:lstStyle/>
        <a:p>
          <a:endParaRPr lang="en-US"/>
        </a:p>
      </dgm:t>
    </dgm:pt>
    <dgm:pt modelId="{1B8DD36E-62D1-4837-B9D1-9EC27D91DAB5}">
      <dgm:prSet phldrT="[Text]" custT="1"/>
      <dgm:spPr/>
      <dgm:t>
        <a:bodyPr/>
        <a:lstStyle/>
        <a:p>
          <a:pPr>
            <a:spcBef>
              <a:spcPts val="600"/>
            </a:spcBef>
          </a:pPr>
          <a:r>
            <a:rPr lang="en-US" sz="2000" i="0" dirty="0" smtClean="0"/>
            <a:t>FM has JOSIF; some updates to include new features for RAM catalyst</a:t>
          </a:r>
          <a:endParaRPr lang="en-US" sz="2000" i="0" dirty="0"/>
        </a:p>
      </dgm:t>
    </dgm:pt>
    <dgm:pt modelId="{D9AE7E12-E012-4803-BE1D-FDF4D1C832C5}" type="parTrans" cxnId="{F2E72D04-9FBF-4DBB-ADEC-3168A6300104}">
      <dgm:prSet/>
      <dgm:spPr/>
      <dgm:t>
        <a:bodyPr/>
        <a:lstStyle/>
        <a:p>
          <a:endParaRPr lang="en-US"/>
        </a:p>
      </dgm:t>
    </dgm:pt>
    <dgm:pt modelId="{8747ACEF-E84B-4856-BC04-16BC64ECCDCA}" type="sibTrans" cxnId="{F2E72D04-9FBF-4DBB-ADEC-3168A6300104}">
      <dgm:prSet/>
      <dgm:spPr/>
      <dgm:t>
        <a:bodyPr/>
        <a:lstStyle/>
        <a:p>
          <a:endParaRPr lang="en-US"/>
        </a:p>
      </dgm:t>
    </dgm:pt>
    <dgm:pt modelId="{4E825FB4-1718-4451-BB0A-C9D15377446F}">
      <dgm:prSet phldrT="[Text]" custT="1"/>
      <dgm:spPr/>
      <dgm:t>
        <a:bodyPr/>
        <a:lstStyle/>
        <a:p>
          <a:pPr>
            <a:spcBef>
              <a:spcPts val="600"/>
            </a:spcBef>
          </a:pPr>
          <a:r>
            <a:rPr lang="en-US" sz="2000" i="0" dirty="0" smtClean="0"/>
            <a:t>Frameworx is being imported into </a:t>
          </a:r>
          <a:r>
            <a:rPr lang="en-US" sz="2000" i="0" dirty="0" err="1" smtClean="0"/>
            <a:t>Casewise</a:t>
          </a:r>
          <a:endParaRPr lang="en-US" sz="2000" i="0" dirty="0"/>
        </a:p>
      </dgm:t>
    </dgm:pt>
    <dgm:pt modelId="{3B8A6DE0-4AC7-4CCA-99E5-D88948843183}" type="parTrans" cxnId="{3EAF0809-90D3-438B-A612-817F7476A2D8}">
      <dgm:prSet/>
      <dgm:spPr/>
      <dgm:t>
        <a:bodyPr/>
        <a:lstStyle/>
        <a:p>
          <a:endParaRPr lang="en-US"/>
        </a:p>
      </dgm:t>
    </dgm:pt>
    <dgm:pt modelId="{4A0F9C31-C45E-4B11-AB78-018FC125EE40}" type="sibTrans" cxnId="{3EAF0809-90D3-438B-A612-817F7476A2D8}">
      <dgm:prSet/>
      <dgm:spPr/>
      <dgm:t>
        <a:bodyPr/>
        <a:lstStyle/>
        <a:p>
          <a:endParaRPr lang="en-US"/>
        </a:p>
      </dgm:t>
    </dgm:pt>
    <dgm:pt modelId="{C327BC14-9D53-49EC-BF67-75222CCBF583}">
      <dgm:prSet phldrT="[Text]" custT="1"/>
      <dgm:spPr/>
      <dgm:t>
        <a:bodyPr/>
        <a:lstStyle/>
        <a:p>
          <a:pPr>
            <a:spcBef>
              <a:spcPts val="600"/>
            </a:spcBef>
          </a:pPr>
          <a:r>
            <a:rPr lang="en-US" sz="2000" i="0" dirty="0" smtClean="0"/>
            <a:t>All Frameworks will be in same tool</a:t>
          </a:r>
          <a:endParaRPr lang="en-US" sz="2000" i="0" dirty="0"/>
        </a:p>
      </dgm:t>
    </dgm:pt>
    <dgm:pt modelId="{38C0CE9D-A43A-4625-AC52-A26F5DF413D2}" type="parTrans" cxnId="{666CE136-9407-4F89-9E5A-D088CE6F8EF8}">
      <dgm:prSet/>
      <dgm:spPr/>
      <dgm:t>
        <a:bodyPr/>
        <a:lstStyle/>
        <a:p>
          <a:endParaRPr lang="en-US"/>
        </a:p>
      </dgm:t>
    </dgm:pt>
    <dgm:pt modelId="{6DF943E5-9201-43A1-AB22-8D315576F069}" type="sibTrans" cxnId="{666CE136-9407-4F89-9E5A-D088CE6F8EF8}">
      <dgm:prSet/>
      <dgm:spPr/>
      <dgm:t>
        <a:bodyPr/>
        <a:lstStyle/>
        <a:p>
          <a:endParaRPr lang="en-US"/>
        </a:p>
      </dgm:t>
    </dgm:pt>
    <dgm:pt modelId="{66E2CE6B-81F8-4070-BA51-F3213E643A0F}">
      <dgm:prSet phldrT="[Text]" custT="1"/>
      <dgm:spPr/>
      <dgm:t>
        <a:bodyPr/>
        <a:lstStyle/>
        <a:p>
          <a:pPr>
            <a:spcBef>
              <a:spcPts val="600"/>
            </a:spcBef>
          </a:pPr>
          <a:r>
            <a:rPr lang="en-US" sz="2000" i="0" dirty="0" smtClean="0"/>
            <a:t>Generate standards documents, common glossary</a:t>
          </a:r>
          <a:endParaRPr lang="en-US" sz="2000" i="0" dirty="0"/>
        </a:p>
      </dgm:t>
    </dgm:pt>
    <dgm:pt modelId="{ACF6EADE-5C81-4B0E-ABF1-FA7D622FA1E5}" type="parTrans" cxnId="{34799D3D-0EE0-4954-9674-97EACE359F68}">
      <dgm:prSet/>
      <dgm:spPr/>
      <dgm:t>
        <a:bodyPr/>
        <a:lstStyle/>
        <a:p>
          <a:endParaRPr lang="en-US"/>
        </a:p>
      </dgm:t>
    </dgm:pt>
    <dgm:pt modelId="{459B6D39-CDA8-40A5-A104-31A424A0B212}" type="sibTrans" cxnId="{34799D3D-0EE0-4954-9674-97EACE359F68}">
      <dgm:prSet/>
      <dgm:spPr/>
      <dgm:t>
        <a:bodyPr/>
        <a:lstStyle/>
        <a:p>
          <a:endParaRPr lang="en-US"/>
        </a:p>
      </dgm:t>
    </dgm:pt>
    <dgm:pt modelId="{1E0847C0-2B61-44E9-BA91-B29A3E161F0A}" type="pres">
      <dgm:prSet presAssocID="{AF4A555E-1115-4DF1-9CD0-FB51C2D2836B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AAF57041-4D99-4E1D-AF73-EA3FB3E12081}" type="pres">
      <dgm:prSet presAssocID="{42A03F28-ECE9-4336-BC23-80B3D98673D1}" presName="composite" presStyleCnt="0"/>
      <dgm:spPr/>
    </dgm:pt>
    <dgm:pt modelId="{B64E334F-CB85-4FA1-850A-6F75B0751FB4}" type="pres">
      <dgm:prSet presAssocID="{42A03F28-ECE9-4336-BC23-80B3D98673D1}" presName="FirstChild" presStyleLbl="revTx" presStyleIdx="0" presStyleCnt="2" custScaleX="854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9833DC-D0CC-4637-A8ED-93F8B65742DA}" type="pres">
      <dgm:prSet presAssocID="{42A03F28-ECE9-4336-BC23-80B3D98673D1}" presName="Parent" presStyleLbl="alignNode1" presStyleIdx="0" presStyleCnt="1" custScaleX="187135" custLinFactNeighborX="22885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9CF372-BFDA-4DA5-8142-42D06B9ACB0F}" type="pres">
      <dgm:prSet presAssocID="{42A03F28-ECE9-4336-BC23-80B3D98673D1}" presName="Accent" presStyleLbl="parChTrans1D1" presStyleIdx="0" presStyleCnt="1" custLinFactNeighborX="-7490"/>
      <dgm:spPr/>
    </dgm:pt>
    <dgm:pt modelId="{253E26E6-25EA-4172-9058-BE3E14961C3F}" type="pres">
      <dgm:prSet presAssocID="{42A03F28-ECE9-4336-BC23-80B3D98673D1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700861-9A83-43B4-BBA2-30485879C8D3}" type="presOf" srcId="{42A03F28-ECE9-4336-BC23-80B3D98673D1}" destId="{489833DC-D0CC-4637-A8ED-93F8B65742DA}" srcOrd="0" destOrd="0" presId="urn:microsoft.com/office/officeart/2011/layout/TabList"/>
    <dgm:cxn modelId="{32385F20-2D22-4D53-BDB6-B9546FD45F50}" type="presOf" srcId="{C327BC14-9D53-49EC-BF67-75222CCBF583}" destId="{253E26E6-25EA-4172-9058-BE3E14961C3F}" srcOrd="0" destOrd="3" presId="urn:microsoft.com/office/officeart/2011/layout/TabList"/>
    <dgm:cxn modelId="{AD70B3C0-131C-446B-B6B2-C188D564CC7B}" type="presOf" srcId="{1B8DD36E-62D1-4837-B9D1-9EC27D91DAB5}" destId="{253E26E6-25EA-4172-9058-BE3E14961C3F}" srcOrd="0" destOrd="1" presId="urn:microsoft.com/office/officeart/2011/layout/TabList"/>
    <dgm:cxn modelId="{F2E72D04-9FBF-4DBB-ADEC-3168A6300104}" srcId="{42A03F28-ECE9-4336-BC23-80B3D98673D1}" destId="{1B8DD36E-62D1-4837-B9D1-9EC27D91DAB5}" srcOrd="2" destOrd="0" parTransId="{D9AE7E12-E012-4803-BE1D-FDF4D1C832C5}" sibTransId="{8747ACEF-E84B-4856-BC04-16BC64ECCDCA}"/>
    <dgm:cxn modelId="{3EAF0809-90D3-438B-A612-817F7476A2D8}" srcId="{42A03F28-ECE9-4336-BC23-80B3D98673D1}" destId="{4E825FB4-1718-4451-BB0A-C9D15377446F}" srcOrd="3" destOrd="0" parTransId="{3B8A6DE0-4AC7-4CCA-99E5-D88948843183}" sibTransId="{4A0F9C31-C45E-4B11-AB78-018FC125EE40}"/>
    <dgm:cxn modelId="{2092557F-C0C9-4768-B6BA-1E959F23B8C6}" type="presOf" srcId="{4E825FB4-1718-4451-BB0A-C9D15377446F}" destId="{253E26E6-25EA-4172-9058-BE3E14961C3F}" srcOrd="0" destOrd="2" presId="urn:microsoft.com/office/officeart/2011/layout/TabList"/>
    <dgm:cxn modelId="{C7E2B733-3ABA-4022-A9A8-818AC448A6A7}" srcId="{42A03F28-ECE9-4336-BC23-80B3D98673D1}" destId="{FBA34EC7-06D3-4C22-9440-7E275AF43BFF}" srcOrd="0" destOrd="0" parTransId="{C28B0D16-FEEF-4990-B635-DA13C53C0FB7}" sibTransId="{728BD413-2D3B-4FB8-AED0-F952C4A88507}"/>
    <dgm:cxn modelId="{803E55CA-2EE5-4181-A42B-4B2878ED654D}" type="presOf" srcId="{66E2CE6B-81F8-4070-BA51-F3213E643A0F}" destId="{253E26E6-25EA-4172-9058-BE3E14961C3F}" srcOrd="0" destOrd="4" presId="urn:microsoft.com/office/officeart/2011/layout/TabList"/>
    <dgm:cxn modelId="{34799D3D-0EE0-4954-9674-97EACE359F68}" srcId="{4E825FB4-1718-4451-BB0A-C9D15377446F}" destId="{66E2CE6B-81F8-4070-BA51-F3213E643A0F}" srcOrd="1" destOrd="0" parTransId="{ACF6EADE-5C81-4B0E-ABF1-FA7D622FA1E5}" sibTransId="{459B6D39-CDA8-40A5-A104-31A424A0B212}"/>
    <dgm:cxn modelId="{A6EA69F8-729F-4885-8D6F-8557962A82A1}" srcId="{AF4A555E-1115-4DF1-9CD0-FB51C2D2836B}" destId="{42A03F28-ECE9-4336-BC23-80B3D98673D1}" srcOrd="0" destOrd="0" parTransId="{24EE080C-1AD8-428D-B0E8-82A5308A6D8F}" sibTransId="{CEAF08B3-1D4C-4B3A-9432-84399352CA52}"/>
    <dgm:cxn modelId="{E6C68F24-4796-488C-B56E-1F8B624C81C6}" type="presOf" srcId="{FBA34EC7-06D3-4C22-9440-7E275AF43BFF}" destId="{B64E334F-CB85-4FA1-850A-6F75B0751FB4}" srcOrd="0" destOrd="0" presId="urn:microsoft.com/office/officeart/2011/layout/TabList"/>
    <dgm:cxn modelId="{666CE136-9407-4F89-9E5A-D088CE6F8EF8}" srcId="{4E825FB4-1718-4451-BB0A-C9D15377446F}" destId="{C327BC14-9D53-49EC-BF67-75222CCBF583}" srcOrd="0" destOrd="0" parTransId="{38C0CE9D-A43A-4625-AC52-A26F5DF413D2}" sibTransId="{6DF943E5-9201-43A1-AB22-8D315576F069}"/>
    <dgm:cxn modelId="{9486DC8B-CE07-4EF0-B1DC-146399BF563F}" type="presOf" srcId="{AF4A555E-1115-4DF1-9CD0-FB51C2D2836B}" destId="{1E0847C0-2B61-44E9-BA91-B29A3E161F0A}" srcOrd="0" destOrd="0" presId="urn:microsoft.com/office/officeart/2011/layout/TabList"/>
    <dgm:cxn modelId="{29622E1A-14FA-4383-8EFD-F64D4CDFD265}" type="presOf" srcId="{E20DDA65-49C2-4D1E-9B9D-C9308994BF9C}" destId="{253E26E6-25EA-4172-9058-BE3E14961C3F}" srcOrd="0" destOrd="0" presId="urn:microsoft.com/office/officeart/2011/layout/TabList"/>
    <dgm:cxn modelId="{0EFD41AF-566B-423F-AF49-D1AD020F7B91}" srcId="{42A03F28-ECE9-4336-BC23-80B3D98673D1}" destId="{E20DDA65-49C2-4D1E-9B9D-C9308994BF9C}" srcOrd="1" destOrd="0" parTransId="{F8D32BFF-12E7-4B58-AF83-17778F339C37}" sibTransId="{A75D7FA9-162B-45DA-B34C-4B10D59C37AD}"/>
    <dgm:cxn modelId="{A4CB4847-E469-43C5-AC02-9EBFA809A49E}" type="presParOf" srcId="{1E0847C0-2B61-44E9-BA91-B29A3E161F0A}" destId="{AAF57041-4D99-4E1D-AF73-EA3FB3E12081}" srcOrd="0" destOrd="0" presId="urn:microsoft.com/office/officeart/2011/layout/TabList"/>
    <dgm:cxn modelId="{DF8B5018-14D4-4020-9EC5-58054729BBB6}" type="presParOf" srcId="{AAF57041-4D99-4E1D-AF73-EA3FB3E12081}" destId="{B64E334F-CB85-4FA1-850A-6F75B0751FB4}" srcOrd="0" destOrd="0" presId="urn:microsoft.com/office/officeart/2011/layout/TabList"/>
    <dgm:cxn modelId="{9735C270-5270-499E-94AE-A7BA4DDC2BB4}" type="presParOf" srcId="{AAF57041-4D99-4E1D-AF73-EA3FB3E12081}" destId="{489833DC-D0CC-4637-A8ED-93F8B65742DA}" srcOrd="1" destOrd="0" presId="urn:microsoft.com/office/officeart/2011/layout/TabList"/>
    <dgm:cxn modelId="{4E307BD3-C467-43F1-9909-5586A7DD6AD1}" type="presParOf" srcId="{AAF57041-4D99-4E1D-AF73-EA3FB3E12081}" destId="{959CF372-BFDA-4DA5-8142-42D06B9ACB0F}" srcOrd="2" destOrd="0" presId="urn:microsoft.com/office/officeart/2011/layout/TabList"/>
    <dgm:cxn modelId="{A2A88988-CF9E-4B01-8ADE-68B192B32DEE}" type="presParOf" srcId="{1E0847C0-2B61-44E9-BA91-B29A3E161F0A}" destId="{253E26E6-25EA-4172-9058-BE3E14961C3F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9A59A0-79B0-4162-B3F4-BBF0B5AB883D}">
      <dsp:nvSpPr>
        <dsp:cNvPr id="0" name=""/>
        <dsp:cNvSpPr/>
      </dsp:nvSpPr>
      <dsp:spPr>
        <a:xfrm>
          <a:off x="348023" y="0"/>
          <a:ext cx="3944269" cy="2906986"/>
        </a:xfrm>
        <a:prstGeom prst="rightArrow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492838C6-8ACF-4832-8201-905127EBE620}">
      <dsp:nvSpPr>
        <dsp:cNvPr id="0" name=""/>
        <dsp:cNvSpPr/>
      </dsp:nvSpPr>
      <dsp:spPr>
        <a:xfrm>
          <a:off x="59420" y="872095"/>
          <a:ext cx="2204150" cy="1162794"/>
        </a:xfrm>
        <a:prstGeom prst="roundRect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Frameworx 12.0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(May 2012)</a:t>
          </a:r>
          <a:endParaRPr lang="en-US" sz="2100" kern="1200" dirty="0"/>
        </a:p>
      </dsp:txBody>
      <dsp:txXfrm>
        <a:off x="116183" y="928858"/>
        <a:ext cx="2090624" cy="1049268"/>
      </dsp:txXfrm>
    </dsp:sp>
    <dsp:sp modelId="{468476BF-C35A-4C24-8918-D6263DE67D2C}">
      <dsp:nvSpPr>
        <dsp:cNvPr id="0" name=""/>
        <dsp:cNvSpPr/>
      </dsp:nvSpPr>
      <dsp:spPr>
        <a:xfrm>
          <a:off x="2376746" y="872095"/>
          <a:ext cx="2204150" cy="1162794"/>
        </a:xfrm>
        <a:prstGeom prst="roundRect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Frameworx 12.5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(October 2012)</a:t>
          </a:r>
          <a:endParaRPr lang="en-US" sz="2100" kern="1200" dirty="0"/>
        </a:p>
      </dsp:txBody>
      <dsp:txXfrm>
        <a:off x="2433509" y="928858"/>
        <a:ext cx="2090624" cy="10492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C2F1E8-2C8A-47C6-8316-26CE25945BFA}">
      <dsp:nvSpPr>
        <dsp:cNvPr id="0" name=""/>
        <dsp:cNvSpPr/>
      </dsp:nvSpPr>
      <dsp:spPr>
        <a:xfrm>
          <a:off x="0" y="1288631"/>
          <a:ext cx="6800193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16EE37-4B7F-476C-96CD-41D0F9CEB678}">
      <dsp:nvSpPr>
        <dsp:cNvPr id="0" name=""/>
        <dsp:cNvSpPr/>
      </dsp:nvSpPr>
      <dsp:spPr>
        <a:xfrm>
          <a:off x="340009" y="1008191"/>
          <a:ext cx="4760135" cy="560880"/>
        </a:xfrm>
        <a:prstGeom prst="roundRect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79922" tIns="0" rIns="17992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Alarms, topology based upon China Mobile network</a:t>
          </a:r>
          <a:endParaRPr lang="en-US" sz="1900" kern="1200" dirty="0"/>
        </a:p>
      </dsp:txBody>
      <dsp:txXfrm>
        <a:off x="367389" y="1035571"/>
        <a:ext cx="4705375" cy="506120"/>
      </dsp:txXfrm>
    </dsp:sp>
    <dsp:sp modelId="{E1963816-A7D5-41D7-AB3B-04D916AB7C82}">
      <dsp:nvSpPr>
        <dsp:cNvPr id="0" name=""/>
        <dsp:cNvSpPr/>
      </dsp:nvSpPr>
      <dsp:spPr>
        <a:xfrm>
          <a:off x="0" y="2150471"/>
          <a:ext cx="6800193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4EFBD9-E4D8-435E-B327-5B8A2E9F28B6}">
      <dsp:nvSpPr>
        <dsp:cNvPr id="0" name=""/>
        <dsp:cNvSpPr/>
      </dsp:nvSpPr>
      <dsp:spPr>
        <a:xfrm>
          <a:off x="340009" y="1870031"/>
          <a:ext cx="4760135" cy="560880"/>
        </a:xfrm>
        <a:prstGeom prst="roundRect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79922" tIns="0" rIns="17992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We have established scenarios, are working on implementations/connections</a:t>
          </a:r>
          <a:endParaRPr lang="en-US" sz="1900" kern="1200" dirty="0"/>
        </a:p>
      </dsp:txBody>
      <dsp:txXfrm>
        <a:off x="367389" y="1897411"/>
        <a:ext cx="4705375" cy="506120"/>
      </dsp:txXfrm>
    </dsp:sp>
    <dsp:sp modelId="{A7953022-0FF2-42E8-AD86-E3CCB683C0AB}">
      <dsp:nvSpPr>
        <dsp:cNvPr id="0" name=""/>
        <dsp:cNvSpPr/>
      </dsp:nvSpPr>
      <dsp:spPr>
        <a:xfrm>
          <a:off x="0" y="3012311"/>
          <a:ext cx="6800193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FD22D-FE73-4EB0-B7C2-AA36D5CB7042}">
      <dsp:nvSpPr>
        <dsp:cNvPr id="0" name=""/>
        <dsp:cNvSpPr/>
      </dsp:nvSpPr>
      <dsp:spPr>
        <a:xfrm>
          <a:off x="340009" y="2731871"/>
          <a:ext cx="4760135" cy="560880"/>
        </a:xfrm>
        <a:prstGeom prst="roundRect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79922" tIns="0" rIns="17992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Compliant with NGCOR Use Cases for FM</a:t>
          </a:r>
          <a:endParaRPr lang="en-US" sz="1900" kern="1200" dirty="0"/>
        </a:p>
      </dsp:txBody>
      <dsp:txXfrm>
        <a:off x="367389" y="2759251"/>
        <a:ext cx="4705375" cy="50612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7182E-631C-4894-BB73-3C34CD577D9E}">
      <dsp:nvSpPr>
        <dsp:cNvPr id="0" name=""/>
        <dsp:cNvSpPr/>
      </dsp:nvSpPr>
      <dsp:spPr>
        <a:xfrm>
          <a:off x="726968" y="0"/>
          <a:ext cx="4064000" cy="4064000"/>
        </a:xfrm>
        <a:prstGeom prst="triangle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</dsp:sp>
    <dsp:sp modelId="{4B4B87E6-C5DE-4BE0-BCFB-233625AAC2A6}">
      <dsp:nvSpPr>
        <dsp:cNvPr id="0" name=""/>
        <dsp:cNvSpPr/>
      </dsp:nvSpPr>
      <dsp:spPr>
        <a:xfrm>
          <a:off x="2743199" y="408582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Coordinate</a:t>
          </a:r>
          <a:endParaRPr lang="en-US" sz="2700" kern="1200" dirty="0"/>
        </a:p>
      </dsp:txBody>
      <dsp:txXfrm>
        <a:off x="2790161" y="455544"/>
        <a:ext cx="2547676" cy="868101"/>
      </dsp:txXfrm>
    </dsp:sp>
    <dsp:sp modelId="{064D7EFC-5411-4AB8-9B23-3D57E8D7DDFC}">
      <dsp:nvSpPr>
        <dsp:cNvPr id="0" name=""/>
        <dsp:cNvSpPr/>
      </dsp:nvSpPr>
      <dsp:spPr>
        <a:xfrm>
          <a:off x="2743199" y="1490860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Track</a:t>
          </a:r>
          <a:endParaRPr lang="en-US" sz="2700" kern="1200" dirty="0"/>
        </a:p>
      </dsp:txBody>
      <dsp:txXfrm>
        <a:off x="2790161" y="1537822"/>
        <a:ext cx="2547676" cy="868101"/>
      </dsp:txXfrm>
    </dsp:sp>
    <dsp:sp modelId="{1E2F4669-18F9-411F-8C8A-6F2B6D2F1775}">
      <dsp:nvSpPr>
        <dsp:cNvPr id="0" name=""/>
        <dsp:cNvSpPr/>
      </dsp:nvSpPr>
      <dsp:spPr>
        <a:xfrm>
          <a:off x="2743199" y="2573139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Communicate </a:t>
          </a:r>
          <a:endParaRPr lang="en-US" sz="2700" kern="1200" dirty="0"/>
        </a:p>
      </dsp:txBody>
      <dsp:txXfrm>
        <a:off x="2790161" y="2620101"/>
        <a:ext cx="2547676" cy="86810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9CBD6-0735-40B0-B4A7-1BDC6A08868A}">
      <dsp:nvSpPr>
        <dsp:cNvPr id="0" name=""/>
        <dsp:cNvSpPr/>
      </dsp:nvSpPr>
      <dsp:spPr>
        <a:xfrm>
          <a:off x="0" y="1121560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05B42E-5196-4B45-B92F-BF3D1309E4F4}">
      <dsp:nvSpPr>
        <dsp:cNvPr id="0" name=""/>
        <dsp:cNvSpPr/>
      </dsp:nvSpPr>
      <dsp:spPr>
        <a:xfrm>
          <a:off x="304800" y="855879"/>
          <a:ext cx="4267200" cy="531360"/>
        </a:xfrm>
        <a:prstGeom prst="roundRect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We have had good technical sessions with NGMN experts (Inventory)</a:t>
          </a:r>
          <a:endParaRPr lang="en-US" sz="1800" kern="1200" dirty="0"/>
        </a:p>
      </dsp:txBody>
      <dsp:txXfrm>
        <a:off x="330739" y="881818"/>
        <a:ext cx="4215322" cy="479482"/>
      </dsp:txXfrm>
    </dsp:sp>
    <dsp:sp modelId="{76AD4E6B-970A-4A5F-A6FD-D96B611F22D8}">
      <dsp:nvSpPr>
        <dsp:cNvPr id="0" name=""/>
        <dsp:cNvSpPr/>
      </dsp:nvSpPr>
      <dsp:spPr>
        <a:xfrm>
          <a:off x="0" y="1938040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AC747E-723C-4980-AA0A-1706C47619AB}">
      <dsp:nvSpPr>
        <dsp:cNvPr id="0" name=""/>
        <dsp:cNvSpPr/>
      </dsp:nvSpPr>
      <dsp:spPr>
        <a:xfrm>
          <a:off x="304800" y="1672360"/>
          <a:ext cx="4267200" cy="531360"/>
        </a:xfrm>
        <a:prstGeom prst="roundRect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We need a reporting structure for status</a:t>
          </a:r>
          <a:endParaRPr lang="en-US" sz="1800" kern="1200" dirty="0"/>
        </a:p>
      </dsp:txBody>
      <dsp:txXfrm>
        <a:off x="330739" y="1698299"/>
        <a:ext cx="4215322" cy="479482"/>
      </dsp:txXfrm>
    </dsp:sp>
    <dsp:sp modelId="{6495C291-4861-4BEB-800C-9AF375215B9F}">
      <dsp:nvSpPr>
        <dsp:cNvPr id="0" name=""/>
        <dsp:cNvSpPr/>
      </dsp:nvSpPr>
      <dsp:spPr>
        <a:xfrm>
          <a:off x="0" y="2754520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0EA993-B149-4806-B805-448EA165F7CB}">
      <dsp:nvSpPr>
        <dsp:cNvPr id="0" name=""/>
        <dsp:cNvSpPr/>
      </dsp:nvSpPr>
      <dsp:spPr>
        <a:xfrm>
          <a:off x="304800" y="2488840"/>
          <a:ext cx="4267200" cy="531360"/>
        </a:xfrm>
        <a:prstGeom prst="roundRect">
          <a:avLst/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We need the latest version of NGCOR!</a:t>
          </a:r>
          <a:endParaRPr lang="en-US" sz="1800" kern="1200" dirty="0"/>
        </a:p>
      </dsp:txBody>
      <dsp:txXfrm>
        <a:off x="330739" y="2514779"/>
        <a:ext cx="4215322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06AED-3B04-4C86-BACE-5EE3CDDED2DF}">
      <dsp:nvSpPr>
        <dsp:cNvPr id="0" name=""/>
        <dsp:cNvSpPr/>
      </dsp:nvSpPr>
      <dsp:spPr>
        <a:xfrm>
          <a:off x="1074172" y="917"/>
          <a:ext cx="1569998" cy="78499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/>
            <a:t>TIP</a:t>
          </a:r>
          <a:endParaRPr lang="en-US" sz="4200" kern="1200" dirty="0"/>
        </a:p>
      </dsp:txBody>
      <dsp:txXfrm>
        <a:off x="1097164" y="23909"/>
        <a:ext cx="1524014" cy="739015"/>
      </dsp:txXfrm>
    </dsp:sp>
    <dsp:sp modelId="{0EAB7E16-B118-4C06-8A6F-2C82BB24B610}">
      <dsp:nvSpPr>
        <dsp:cNvPr id="0" name=""/>
        <dsp:cNvSpPr/>
      </dsp:nvSpPr>
      <dsp:spPr>
        <a:xfrm>
          <a:off x="1231172" y="785916"/>
          <a:ext cx="156999" cy="5887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8749"/>
              </a:lnTo>
              <a:lnTo>
                <a:pt x="156999" y="5887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BBC23-9F7C-48D2-8D46-F3DEB5636CA8}">
      <dsp:nvSpPr>
        <dsp:cNvPr id="0" name=""/>
        <dsp:cNvSpPr/>
      </dsp:nvSpPr>
      <dsp:spPr>
        <a:xfrm>
          <a:off x="1388172" y="982165"/>
          <a:ext cx="1255998" cy="78499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Inventory</a:t>
          </a:r>
          <a:endParaRPr lang="en-US" sz="1500" kern="1200" dirty="0"/>
        </a:p>
      </dsp:txBody>
      <dsp:txXfrm>
        <a:off x="1411164" y="1005157"/>
        <a:ext cx="1210014" cy="739015"/>
      </dsp:txXfrm>
    </dsp:sp>
    <dsp:sp modelId="{E20B2950-6D3A-4185-B214-7BDE6C6A50F9}">
      <dsp:nvSpPr>
        <dsp:cNvPr id="0" name=""/>
        <dsp:cNvSpPr/>
      </dsp:nvSpPr>
      <dsp:spPr>
        <a:xfrm>
          <a:off x="1231172" y="785916"/>
          <a:ext cx="156999" cy="15699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9998"/>
              </a:lnTo>
              <a:lnTo>
                <a:pt x="156999" y="15699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A55FC5-1E76-4E70-A961-86CD35B92E07}">
      <dsp:nvSpPr>
        <dsp:cNvPr id="0" name=""/>
        <dsp:cNvSpPr/>
      </dsp:nvSpPr>
      <dsp:spPr>
        <a:xfrm>
          <a:off x="1388172" y="1963414"/>
          <a:ext cx="1255998" cy="78499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Fault, Performance Management</a:t>
          </a:r>
          <a:endParaRPr lang="en-US" sz="1500" kern="1200" dirty="0"/>
        </a:p>
      </dsp:txBody>
      <dsp:txXfrm>
        <a:off x="1411164" y="1986406"/>
        <a:ext cx="1210014" cy="739015"/>
      </dsp:txXfrm>
    </dsp:sp>
    <dsp:sp modelId="{5148FB01-801B-494B-ADA2-47F4777C5CBA}">
      <dsp:nvSpPr>
        <dsp:cNvPr id="0" name=""/>
        <dsp:cNvSpPr/>
      </dsp:nvSpPr>
      <dsp:spPr>
        <a:xfrm>
          <a:off x="3036670" y="917"/>
          <a:ext cx="1569998" cy="78499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/>
            <a:t>FAST</a:t>
          </a:r>
          <a:endParaRPr lang="en-US" sz="4200" kern="1200" dirty="0"/>
        </a:p>
      </dsp:txBody>
      <dsp:txXfrm>
        <a:off x="3059662" y="23909"/>
        <a:ext cx="1524014" cy="739015"/>
      </dsp:txXfrm>
    </dsp:sp>
    <dsp:sp modelId="{4F7ABE88-9529-46F3-8BB6-B8ABA4B243C9}">
      <dsp:nvSpPr>
        <dsp:cNvPr id="0" name=""/>
        <dsp:cNvSpPr/>
      </dsp:nvSpPr>
      <dsp:spPr>
        <a:xfrm>
          <a:off x="3193670" y="785916"/>
          <a:ext cx="156999" cy="5887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8749"/>
              </a:lnTo>
              <a:lnTo>
                <a:pt x="156999" y="5887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3D6024-7222-4099-8696-E4D5A65E81D1}">
      <dsp:nvSpPr>
        <dsp:cNvPr id="0" name=""/>
        <dsp:cNvSpPr/>
      </dsp:nvSpPr>
      <dsp:spPr>
        <a:xfrm>
          <a:off x="3350669" y="982165"/>
          <a:ext cx="1255998" cy="78499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Modeling</a:t>
          </a:r>
          <a:endParaRPr lang="en-US" sz="1500" kern="1200" dirty="0"/>
        </a:p>
      </dsp:txBody>
      <dsp:txXfrm>
        <a:off x="3373661" y="1005157"/>
        <a:ext cx="1210014" cy="739015"/>
      </dsp:txXfrm>
    </dsp:sp>
    <dsp:sp modelId="{E4DFD633-1970-44F7-8CA3-CCDA32EA2CD9}">
      <dsp:nvSpPr>
        <dsp:cNvPr id="0" name=""/>
        <dsp:cNvSpPr/>
      </dsp:nvSpPr>
      <dsp:spPr>
        <a:xfrm>
          <a:off x="3193670" y="785916"/>
          <a:ext cx="156999" cy="15699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9998"/>
              </a:lnTo>
              <a:lnTo>
                <a:pt x="156999" y="15699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E7D7A7-AEE3-4DA1-9273-E5650CBF1C5C}">
      <dsp:nvSpPr>
        <dsp:cNvPr id="0" name=""/>
        <dsp:cNvSpPr/>
      </dsp:nvSpPr>
      <dsp:spPr>
        <a:xfrm>
          <a:off x="3350669" y="1963414"/>
          <a:ext cx="1255998" cy="78499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Tooling</a:t>
          </a:r>
          <a:endParaRPr lang="en-US" sz="1500" kern="1200" dirty="0"/>
        </a:p>
      </dsp:txBody>
      <dsp:txXfrm>
        <a:off x="3373661" y="1986406"/>
        <a:ext cx="1210014" cy="7390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A46A6-0D21-4FEC-B05B-18E6D92062AC}">
      <dsp:nvSpPr>
        <dsp:cNvPr id="0" name=""/>
        <dsp:cNvSpPr/>
      </dsp:nvSpPr>
      <dsp:spPr>
        <a:xfrm>
          <a:off x="19093" y="1645507"/>
          <a:ext cx="6926317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6DBEBE-2859-4E0B-820B-199362CAE201}">
      <dsp:nvSpPr>
        <dsp:cNvPr id="0" name=""/>
        <dsp:cNvSpPr/>
      </dsp:nvSpPr>
      <dsp:spPr>
        <a:xfrm>
          <a:off x="2183240" y="2409"/>
          <a:ext cx="5125474" cy="1643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b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2183240" y="2409"/>
        <a:ext cx="5125474" cy="1643098"/>
      </dsp:txXfrm>
    </dsp:sp>
    <dsp:sp modelId="{3198CFFB-1A30-4D47-BE50-2290A77D9F64}">
      <dsp:nvSpPr>
        <dsp:cNvPr id="0" name=""/>
        <dsp:cNvSpPr/>
      </dsp:nvSpPr>
      <dsp:spPr>
        <a:xfrm>
          <a:off x="-20444" y="2409"/>
          <a:ext cx="4340768" cy="1643098"/>
        </a:xfrm>
        <a:prstGeom prst="round2SameRect">
          <a:avLst>
            <a:gd name="adj1" fmla="val 16670"/>
            <a:gd name="adj2" fmla="val 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Inventory Management</a:t>
          </a:r>
          <a:endParaRPr lang="en-US" sz="6300" kern="1200" dirty="0"/>
        </a:p>
      </dsp:txBody>
      <dsp:txXfrm>
        <a:off x="59780" y="82633"/>
        <a:ext cx="4180320" cy="1562874"/>
      </dsp:txXfrm>
    </dsp:sp>
    <dsp:sp modelId="{0974818A-A93B-428E-851D-E2CFBF2E860B}">
      <dsp:nvSpPr>
        <dsp:cNvPr id="0" name=""/>
        <dsp:cNvSpPr/>
      </dsp:nvSpPr>
      <dsp:spPr>
        <a:xfrm>
          <a:off x="0" y="1645507"/>
          <a:ext cx="6926317" cy="328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Frameworx 12.0 (May):</a:t>
          </a:r>
          <a:endParaRPr lang="en-US" sz="2400" i="0" kern="1200" dirty="0"/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Generic Query Interface pattern (“RN322_GenericQuery_Release1.0.doc”)</a:t>
          </a:r>
          <a:endParaRPr lang="en-US" sz="2400" i="0" kern="1200" dirty="0"/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Basic Resource Inventory R1.0 instantiation (“RN323_BasicResourceInventory_Release1.0.doc”)</a:t>
          </a:r>
        </a:p>
      </dsp:txBody>
      <dsp:txXfrm>
        <a:off x="0" y="1645507"/>
        <a:ext cx="6926317" cy="32866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A46A6-0D21-4FEC-B05B-18E6D92062AC}">
      <dsp:nvSpPr>
        <dsp:cNvPr id="0" name=""/>
        <dsp:cNvSpPr/>
      </dsp:nvSpPr>
      <dsp:spPr>
        <a:xfrm>
          <a:off x="0" y="1645507"/>
          <a:ext cx="6926317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6DBEBE-2859-4E0B-820B-199362CAE201}">
      <dsp:nvSpPr>
        <dsp:cNvPr id="0" name=""/>
        <dsp:cNvSpPr/>
      </dsp:nvSpPr>
      <dsp:spPr>
        <a:xfrm>
          <a:off x="1390626" y="2409"/>
          <a:ext cx="5125474" cy="1643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b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1390626" y="2409"/>
        <a:ext cx="5125474" cy="1643098"/>
      </dsp:txXfrm>
    </dsp:sp>
    <dsp:sp modelId="{3198CFFB-1A30-4D47-BE50-2290A77D9F64}">
      <dsp:nvSpPr>
        <dsp:cNvPr id="0" name=""/>
        <dsp:cNvSpPr/>
      </dsp:nvSpPr>
      <dsp:spPr>
        <a:xfrm>
          <a:off x="14681" y="2409"/>
          <a:ext cx="3633001" cy="1643098"/>
        </a:xfrm>
        <a:prstGeom prst="round2SameRect">
          <a:avLst>
            <a:gd name="adj1" fmla="val 16670"/>
            <a:gd name="adj2" fmla="val 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Inventory Management</a:t>
          </a:r>
          <a:endParaRPr lang="en-US" sz="2900" kern="1200" dirty="0"/>
        </a:p>
      </dsp:txBody>
      <dsp:txXfrm>
        <a:off x="94905" y="82633"/>
        <a:ext cx="3472553" cy="1562874"/>
      </dsp:txXfrm>
    </dsp:sp>
    <dsp:sp modelId="{0974818A-A93B-428E-851D-E2CFBF2E860B}">
      <dsp:nvSpPr>
        <dsp:cNvPr id="0" name=""/>
        <dsp:cNvSpPr/>
      </dsp:nvSpPr>
      <dsp:spPr>
        <a:xfrm>
          <a:off x="0" y="1647917"/>
          <a:ext cx="6926317" cy="3286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Frameworx 12.5 (December)</a:t>
          </a:r>
          <a:endParaRPr lang="en-US" sz="2400" i="0" kern="1200" dirty="0"/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Generic Update Interface pattern</a:t>
          </a:r>
          <a:endParaRPr lang="en-US" sz="2400" i="0" kern="1200" dirty="0"/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Generic Notification Interface pattern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Generic Import/Export Interface pattern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Basic Resource Inventory R2.0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Migration of the MTOSI MRI Interface to TIP Inventory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i="0" kern="1200" dirty="0" smtClean="0"/>
        </a:p>
      </dsp:txBody>
      <dsp:txXfrm>
        <a:off x="0" y="1647917"/>
        <a:ext cx="6926317" cy="32866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CF372-BFDA-4DA5-8142-42D06B9ACB0F}">
      <dsp:nvSpPr>
        <dsp:cNvPr id="0" name=""/>
        <dsp:cNvSpPr/>
      </dsp:nvSpPr>
      <dsp:spPr>
        <a:xfrm>
          <a:off x="5059" y="1355192"/>
          <a:ext cx="609600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4E334F-CB85-4FA1-850A-6F75B0751FB4}">
      <dsp:nvSpPr>
        <dsp:cNvPr id="0" name=""/>
        <dsp:cNvSpPr/>
      </dsp:nvSpPr>
      <dsp:spPr>
        <a:xfrm>
          <a:off x="2253683" y="1984"/>
          <a:ext cx="4511040" cy="1353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b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/>
        </a:p>
      </dsp:txBody>
      <dsp:txXfrm>
        <a:off x="2253683" y="1984"/>
        <a:ext cx="4511040" cy="1353208"/>
      </dsp:txXfrm>
    </dsp:sp>
    <dsp:sp modelId="{489833DC-D0CC-4637-A8ED-93F8B65742DA}">
      <dsp:nvSpPr>
        <dsp:cNvPr id="0" name=""/>
        <dsp:cNvSpPr/>
      </dsp:nvSpPr>
      <dsp:spPr>
        <a:xfrm>
          <a:off x="-6046" y="1984"/>
          <a:ext cx="5015542" cy="1353208"/>
        </a:xfrm>
        <a:prstGeom prst="round2SameRect">
          <a:avLst>
            <a:gd name="adj1" fmla="val 16670"/>
            <a:gd name="adj2" fmla="val 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Performance Management</a:t>
          </a:r>
          <a:endParaRPr lang="en-US" sz="6200" kern="1200" dirty="0"/>
        </a:p>
      </dsp:txBody>
      <dsp:txXfrm>
        <a:off x="60024" y="68054"/>
        <a:ext cx="4883402" cy="1287138"/>
      </dsp:txXfrm>
    </dsp:sp>
    <dsp:sp modelId="{253E26E6-25EA-4172-9058-BE3E14961C3F}">
      <dsp:nvSpPr>
        <dsp:cNvPr id="0" name=""/>
        <dsp:cNvSpPr/>
      </dsp:nvSpPr>
      <dsp:spPr>
        <a:xfrm>
          <a:off x="0" y="1355192"/>
          <a:ext cx="6096000" cy="2706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Current team work is on harmonization between OSS/J </a:t>
          </a:r>
          <a:r>
            <a:rPr lang="en-US" sz="2000" kern="1200" dirty="0" err="1" smtClean="0"/>
            <a:t>QoS</a:t>
          </a:r>
          <a:r>
            <a:rPr lang="en-US" sz="2000" kern="1200" dirty="0" smtClean="0"/>
            <a:t> (JSR 90) and MTOSI RPM</a:t>
          </a:r>
          <a:endParaRPr lang="en-US" sz="200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Supporting </a:t>
          </a:r>
          <a:r>
            <a:rPr lang="en-US" sz="2000" kern="1200" dirty="0"/>
            <a:t>eTOM processes &amp; TAM Applications </a:t>
          </a:r>
          <a:endParaRPr lang="en-US" sz="200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Service </a:t>
          </a:r>
          <a:r>
            <a:rPr lang="en-US" sz="2000" kern="1200" dirty="0"/>
            <a:t>Quality Management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Resource </a:t>
          </a:r>
          <a:r>
            <a:rPr lang="en-US" sz="2000" kern="1200" dirty="0"/>
            <a:t>Performance Management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Based </a:t>
          </a:r>
          <a:r>
            <a:rPr lang="en-US" sz="2000" kern="1200" dirty="0"/>
            <a:t>on TM Forum SID  model and JOSIF infrastructures</a:t>
          </a:r>
          <a:endParaRPr lang="en-US" sz="2000" kern="1200" dirty="0"/>
        </a:p>
      </dsp:txBody>
      <dsp:txXfrm>
        <a:off x="0" y="1355192"/>
        <a:ext cx="6096000" cy="27068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CF372-BFDA-4DA5-8142-42D06B9ACB0F}">
      <dsp:nvSpPr>
        <dsp:cNvPr id="0" name=""/>
        <dsp:cNvSpPr/>
      </dsp:nvSpPr>
      <dsp:spPr>
        <a:xfrm>
          <a:off x="5059" y="1355192"/>
          <a:ext cx="609600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4E334F-CB85-4FA1-850A-6F75B0751FB4}">
      <dsp:nvSpPr>
        <dsp:cNvPr id="0" name=""/>
        <dsp:cNvSpPr/>
      </dsp:nvSpPr>
      <dsp:spPr>
        <a:xfrm>
          <a:off x="2253683" y="1984"/>
          <a:ext cx="4511040" cy="1353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b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/>
        </a:p>
      </dsp:txBody>
      <dsp:txXfrm>
        <a:off x="2253683" y="1984"/>
        <a:ext cx="4511040" cy="1353208"/>
      </dsp:txXfrm>
    </dsp:sp>
    <dsp:sp modelId="{489833DC-D0CC-4637-A8ED-93F8B65742DA}">
      <dsp:nvSpPr>
        <dsp:cNvPr id="0" name=""/>
        <dsp:cNvSpPr/>
      </dsp:nvSpPr>
      <dsp:spPr>
        <a:xfrm>
          <a:off x="-6046" y="1984"/>
          <a:ext cx="5015542" cy="1353208"/>
        </a:xfrm>
        <a:prstGeom prst="round2SameRect">
          <a:avLst>
            <a:gd name="adj1" fmla="val 16670"/>
            <a:gd name="adj2" fmla="val 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Performance Management</a:t>
          </a:r>
          <a:endParaRPr lang="en-US" sz="6200" kern="1200" dirty="0"/>
        </a:p>
      </dsp:txBody>
      <dsp:txXfrm>
        <a:off x="60024" y="68054"/>
        <a:ext cx="4883402" cy="1287138"/>
      </dsp:txXfrm>
    </dsp:sp>
    <dsp:sp modelId="{253E26E6-25EA-4172-9058-BE3E14961C3F}">
      <dsp:nvSpPr>
        <dsp:cNvPr id="0" name=""/>
        <dsp:cNvSpPr/>
      </dsp:nvSpPr>
      <dsp:spPr>
        <a:xfrm>
          <a:off x="0" y="1355192"/>
          <a:ext cx="6096000" cy="2706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OSS/J is close to 3GPP TS32.X series and ITU-T  M.3704 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Multi-technology </a:t>
          </a:r>
          <a:r>
            <a:rPr lang="en-US" sz="1800" kern="1200" dirty="0"/>
            <a:t>support – can be used for both Wireline &amp; Mobile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3 </a:t>
          </a:r>
          <a:r>
            <a:rPr lang="en-US" sz="1800" kern="1200" dirty="0"/>
            <a:t>planned interfaces </a:t>
          </a:r>
          <a:endParaRPr lang="en-US" sz="1800" kern="1200" dirty="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Performance </a:t>
          </a:r>
          <a:r>
            <a:rPr lang="en-US" sz="1800" kern="1200" dirty="0"/>
            <a:t>Collection: IA draft is reviewed, V1.0,planned for 1H12</a:t>
          </a:r>
          <a:endParaRPr lang="en-US" sz="1800" kern="1200" dirty="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Performance </a:t>
          </a:r>
          <a:r>
            <a:rPr lang="en-US" sz="1800" kern="1200" dirty="0"/>
            <a:t>Production: starting 1H 2012</a:t>
          </a:r>
          <a:endParaRPr lang="en-US" sz="1800" kern="1200" dirty="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smtClean="0"/>
            <a:t>Objective </a:t>
          </a:r>
          <a:r>
            <a:rPr lang="en-US" sz="1800" kern="1200" dirty="0"/>
            <a:t>Monitoring (Threshold crossing): starting 2H 2012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/>
        </a:p>
      </dsp:txBody>
      <dsp:txXfrm>
        <a:off x="0" y="1355192"/>
        <a:ext cx="6096000" cy="270682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C55EAB-8FBD-4F7D-9494-E39D43EDD188}">
      <dsp:nvSpPr>
        <dsp:cNvPr id="0" name=""/>
        <dsp:cNvSpPr/>
      </dsp:nvSpPr>
      <dsp:spPr>
        <a:xfrm>
          <a:off x="11682" y="1355192"/>
          <a:ext cx="609600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7F5B3F-A025-4A54-ACD1-EBCF942842BF}">
      <dsp:nvSpPr>
        <dsp:cNvPr id="0" name=""/>
        <dsp:cNvSpPr/>
      </dsp:nvSpPr>
      <dsp:spPr>
        <a:xfrm>
          <a:off x="1804149" y="1984"/>
          <a:ext cx="4511040" cy="1353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b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1804149" y="1984"/>
        <a:ext cx="4511040" cy="1353208"/>
      </dsp:txXfrm>
    </dsp:sp>
    <dsp:sp modelId="{C1C074FD-0409-48E5-AC40-CD77C34D6000}">
      <dsp:nvSpPr>
        <dsp:cNvPr id="0" name=""/>
        <dsp:cNvSpPr/>
      </dsp:nvSpPr>
      <dsp:spPr>
        <a:xfrm>
          <a:off x="2587" y="0"/>
          <a:ext cx="5610425" cy="1353208"/>
        </a:xfrm>
        <a:prstGeom prst="round2SameRect">
          <a:avLst>
            <a:gd name="adj1" fmla="val 16670"/>
            <a:gd name="adj2" fmla="val 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Fault Management</a:t>
          </a:r>
          <a:endParaRPr lang="en-US" sz="4400" kern="1200" dirty="0"/>
        </a:p>
      </dsp:txBody>
      <dsp:txXfrm>
        <a:off x="68657" y="66070"/>
        <a:ext cx="5478285" cy="1287138"/>
      </dsp:txXfrm>
    </dsp:sp>
    <dsp:sp modelId="{9B894011-B330-4EDD-9FAC-895CB9824142}">
      <dsp:nvSpPr>
        <dsp:cNvPr id="0" name=""/>
        <dsp:cNvSpPr/>
      </dsp:nvSpPr>
      <dsp:spPr>
        <a:xfrm>
          <a:off x="0" y="1355192"/>
          <a:ext cx="6096000" cy="2706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TIP RAM v1.0 finished in 2011; v1.1 being considered for Frameworx 12.5 release</a:t>
          </a:r>
          <a:endParaRPr lang="en-US" sz="2400" i="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Interface is being demonstrated in RAM catalyst</a:t>
          </a:r>
          <a:endParaRPr lang="en-US" sz="2400" i="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/>
            <a:t>Alignment with NGCOR use cases and requirements has been confirmed</a:t>
          </a:r>
          <a:endParaRPr lang="en-US" sz="2400" i="0" kern="1200" dirty="0"/>
        </a:p>
      </dsp:txBody>
      <dsp:txXfrm>
        <a:off x="0" y="1355192"/>
        <a:ext cx="6096000" cy="270682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A46A6-0D21-4FEC-B05B-18E6D92062AC}">
      <dsp:nvSpPr>
        <dsp:cNvPr id="0" name=""/>
        <dsp:cNvSpPr/>
      </dsp:nvSpPr>
      <dsp:spPr>
        <a:xfrm>
          <a:off x="21357" y="1387904"/>
          <a:ext cx="609600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6DBEBE-2859-4E0B-820B-199362CAE201}">
      <dsp:nvSpPr>
        <dsp:cNvPr id="0" name=""/>
        <dsp:cNvSpPr/>
      </dsp:nvSpPr>
      <dsp:spPr>
        <a:xfrm>
          <a:off x="1922586" y="0"/>
          <a:ext cx="4511040" cy="13858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b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1922586" y="0"/>
        <a:ext cx="4511040" cy="1385871"/>
      </dsp:txXfrm>
    </dsp:sp>
    <dsp:sp modelId="{3198CFFB-1A30-4D47-BE50-2290A77D9F64}">
      <dsp:nvSpPr>
        <dsp:cNvPr id="0" name=""/>
        <dsp:cNvSpPr/>
      </dsp:nvSpPr>
      <dsp:spPr>
        <a:xfrm>
          <a:off x="25387" y="2032"/>
          <a:ext cx="3628179" cy="1385871"/>
        </a:xfrm>
        <a:prstGeom prst="round2SameRect">
          <a:avLst>
            <a:gd name="adj1" fmla="val 16670"/>
            <a:gd name="adj2" fmla="val 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Modeling</a:t>
          </a:r>
          <a:endParaRPr lang="en-US" sz="5400" kern="1200" dirty="0"/>
        </a:p>
      </dsp:txBody>
      <dsp:txXfrm>
        <a:off x="93052" y="69697"/>
        <a:ext cx="3492849" cy="1318206"/>
      </dsp:txXfrm>
    </dsp:sp>
    <dsp:sp modelId="{0974818A-A93B-428E-851D-E2CFBF2E860B}">
      <dsp:nvSpPr>
        <dsp:cNvPr id="0" name=""/>
        <dsp:cNvSpPr/>
      </dsp:nvSpPr>
      <dsp:spPr>
        <a:xfrm>
          <a:off x="0" y="1389936"/>
          <a:ext cx="6096000" cy="2772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i="0" kern="1200" dirty="0" smtClean="0"/>
            <a:t>Federated model work is being re-chartered</a:t>
          </a:r>
          <a:endParaRPr lang="en-US" sz="2000" i="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Logical Resource work is being re-chartered</a:t>
          </a:r>
          <a:endParaRPr lang="en-US" sz="2000" i="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Termination Point</a:t>
          </a:r>
          <a:endParaRPr lang="en-US" sz="2000" i="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Connectionless – Connection oriented convergence</a:t>
          </a:r>
          <a:endParaRPr lang="en-US" sz="2000" i="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Build formal UML model of the Umbrella</a:t>
          </a:r>
          <a:endParaRPr lang="en-US" sz="2000" i="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Show the derivation of the current TM Forum Logical Resource model elements</a:t>
          </a:r>
          <a:endParaRPr lang="en-US" sz="2000" i="0" kern="1200" dirty="0"/>
        </a:p>
      </dsp:txBody>
      <dsp:txXfrm>
        <a:off x="0" y="1389936"/>
        <a:ext cx="6096000" cy="277215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CF372-BFDA-4DA5-8142-42D06B9ACB0F}">
      <dsp:nvSpPr>
        <dsp:cNvPr id="0" name=""/>
        <dsp:cNvSpPr/>
      </dsp:nvSpPr>
      <dsp:spPr>
        <a:xfrm>
          <a:off x="0" y="1355192"/>
          <a:ext cx="609600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4E334F-CB85-4FA1-850A-6F75B0751FB4}">
      <dsp:nvSpPr>
        <dsp:cNvPr id="0" name=""/>
        <dsp:cNvSpPr/>
      </dsp:nvSpPr>
      <dsp:spPr>
        <a:xfrm>
          <a:off x="2258153" y="1984"/>
          <a:ext cx="3855179" cy="1353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b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2258153" y="1984"/>
        <a:ext cx="3855179" cy="1353208"/>
      </dsp:txXfrm>
    </dsp:sp>
    <dsp:sp modelId="{489833DC-D0CC-4637-A8ED-93F8B65742DA}">
      <dsp:nvSpPr>
        <dsp:cNvPr id="0" name=""/>
        <dsp:cNvSpPr/>
      </dsp:nvSpPr>
      <dsp:spPr>
        <a:xfrm>
          <a:off x="17454" y="1984"/>
          <a:ext cx="2966014" cy="1353208"/>
        </a:xfrm>
        <a:prstGeom prst="round2SameRect">
          <a:avLst>
            <a:gd name="adj1" fmla="val 16670"/>
            <a:gd name="adj2" fmla="val 0"/>
          </a:avLst>
        </a:prstGeom>
        <a:gradFill rotWithShape="1"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Tooling</a:t>
          </a:r>
          <a:endParaRPr lang="en-US" sz="6300" kern="1200" dirty="0"/>
        </a:p>
      </dsp:txBody>
      <dsp:txXfrm>
        <a:off x="83524" y="68054"/>
        <a:ext cx="2833874" cy="1287138"/>
      </dsp:txXfrm>
    </dsp:sp>
    <dsp:sp modelId="{253E26E6-25EA-4172-9058-BE3E14961C3F}">
      <dsp:nvSpPr>
        <dsp:cNvPr id="0" name=""/>
        <dsp:cNvSpPr/>
      </dsp:nvSpPr>
      <dsp:spPr>
        <a:xfrm>
          <a:off x="0" y="1355192"/>
          <a:ext cx="6096000" cy="2706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Tooling is under consideration for each area</a:t>
          </a:r>
          <a:endParaRPr lang="en-US" sz="2000" i="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FM has JOSIF; some updates to include new features for RAM catalyst</a:t>
          </a:r>
          <a:endParaRPr lang="en-US" sz="2000" i="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Frameworx is being imported into </a:t>
          </a:r>
          <a:r>
            <a:rPr lang="en-US" sz="2000" i="0" kern="1200" dirty="0" err="1" smtClean="0"/>
            <a:t>Casewise</a:t>
          </a:r>
          <a:endParaRPr lang="en-US" sz="2000" i="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All Frameworks will be in same tool</a:t>
          </a:r>
          <a:endParaRPr lang="en-US" sz="2000" i="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i="0" kern="1200" dirty="0" smtClean="0"/>
            <a:t>Generate standards documents, common glossary</a:t>
          </a:r>
          <a:endParaRPr lang="en-US" sz="2000" i="0" kern="1200" dirty="0"/>
        </a:p>
      </dsp:txBody>
      <dsp:txXfrm>
        <a:off x="0" y="1355192"/>
        <a:ext cx="6096000" cy="27068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9D965-7D39-4E54-9B09-F20C73511A81}" type="datetimeFigureOut">
              <a:rPr lang="en-US" smtClean="0"/>
              <a:pPr/>
              <a:t>4/18/2012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CFB51-0A4A-4B06-8660-C9F4F1E5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2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12E4E-FE76-4589-86EF-13882A70A4F7}" type="datetimeFigureOut">
              <a:rPr lang="en-US" smtClean="0"/>
              <a:pPr/>
              <a:t>4/18/2012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11C86-BE01-4BD4-93D4-BEDAEA9E7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819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11C86-BE01-4BD4-93D4-BEDAEA9E7D3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83028" y="835251"/>
            <a:ext cx="8645071" cy="402553"/>
          </a:xfrm>
        </p:spPr>
        <p:txBody>
          <a:bodyPr tIns="0" bIns="0" anchor="ctr">
            <a:noAutofit/>
          </a:bodyPr>
          <a:lstStyle>
            <a:lvl1pPr algn="r">
              <a:buNone/>
              <a:defRPr sz="2000" b="1" i="1">
                <a:solidFill>
                  <a:schemeClr val="accent2"/>
                </a:solidFill>
                <a:effectLst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312" y="94895"/>
            <a:ext cx="6738257" cy="74346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Layout, No O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white">
          <a:xfrm>
            <a:off x="0" y="5410200"/>
            <a:ext cx="91440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dir="27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20717" y="6479659"/>
            <a:ext cx="504496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Copyright © 2011 TeleManagement Forum, All Rights Reserved.   |   </a:t>
            </a:r>
            <a:fld id="{BCE395A0-52DA-44FA-938D-312C31F3009D}" type="slidenum">
              <a:rPr lang="en-US" sz="700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700" dirty="0" smtClean="0"/>
          </a:p>
          <a:p>
            <a:endParaRPr lang="en-US" sz="7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83312" y="-22301"/>
            <a:ext cx="6738257" cy="9727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Layout with Subtitle, No O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 bwMode="white">
          <a:xfrm>
            <a:off x="0" y="5410200"/>
            <a:ext cx="91440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dir="27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20717" y="6479659"/>
            <a:ext cx="5044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Copyright © 2011 TeleManagement Forum, All Rights Reserved.   |   </a:t>
            </a:r>
            <a:fld id="{BCE395A0-52DA-44FA-938D-312C31F3009D}" type="slidenum">
              <a:rPr lang="en-US" sz="700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700" dirty="0" smtClean="0"/>
          </a:p>
          <a:p>
            <a:endParaRPr lang="en-US" sz="1000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83028" y="835251"/>
            <a:ext cx="8645071" cy="402553"/>
          </a:xfrm>
        </p:spPr>
        <p:txBody>
          <a:bodyPr tIns="0" bIns="0" anchor="ctr">
            <a:noAutofit/>
          </a:bodyPr>
          <a:lstStyle>
            <a:lvl1pPr algn="r">
              <a:buNone/>
              <a:defRPr sz="2000" b="1" i="1">
                <a:solidFill>
                  <a:schemeClr val="accent2"/>
                </a:solidFill>
                <a:effectLst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183312" y="94895"/>
            <a:ext cx="6738257" cy="74346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o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ite-3-cover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2790" y="1386589"/>
            <a:ext cx="5342965" cy="1305062"/>
          </a:xfrm>
          <a:effectLst/>
        </p:spPr>
        <p:txBody>
          <a:bodyPr anchor="ctr" anchorCtr="0">
            <a:noAutofit/>
          </a:bodyPr>
          <a:lstStyle>
            <a:lvl1pPr algn="r">
              <a:defRPr sz="4400" b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8249" y="5718128"/>
            <a:ext cx="4739137" cy="801772"/>
          </a:xfr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3830127" y="80180"/>
            <a:ext cx="5201729" cy="1213361"/>
            <a:chOff x="3830127" y="80180"/>
            <a:chExt cx="5201729" cy="1213361"/>
          </a:xfrm>
        </p:grpSpPr>
        <p:sp>
          <p:nvSpPr>
            <p:cNvPr id="5" name="Rectangle 4"/>
            <p:cNvSpPr/>
            <p:nvPr userDrawn="1"/>
          </p:nvSpPr>
          <p:spPr>
            <a:xfrm>
              <a:off x="6880303" y="992458"/>
              <a:ext cx="1929160" cy="301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" name="Rectangle 3"/>
            <p:cNvSpPr/>
            <p:nvPr userDrawn="1"/>
          </p:nvSpPr>
          <p:spPr>
            <a:xfrm>
              <a:off x="3830127" y="80180"/>
              <a:ext cx="5201729" cy="1199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365" y="301164"/>
              <a:ext cx="4197096" cy="940621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Simplic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-3-cover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2790" y="1386589"/>
            <a:ext cx="5342965" cy="1305062"/>
          </a:xfrm>
          <a:effectLst/>
        </p:spPr>
        <p:txBody>
          <a:bodyPr anchor="ctr" anchorCtr="0">
            <a:noAutofit/>
          </a:bodyPr>
          <a:lstStyle>
            <a:lvl1pPr algn="r">
              <a:defRPr sz="4400" b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8249" y="5718128"/>
            <a:ext cx="4739137" cy="801772"/>
          </a:xfr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6" name="Picture 5" descr="grn-room.jp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3054974"/>
            <a:ext cx="9144000" cy="2340864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6880303" y="992458"/>
            <a:ext cx="1929160" cy="301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3830127" y="80180"/>
            <a:ext cx="5201729" cy="1213361"/>
            <a:chOff x="3830127" y="80180"/>
            <a:chExt cx="5201729" cy="1213361"/>
          </a:xfrm>
        </p:grpSpPr>
        <p:sp>
          <p:nvSpPr>
            <p:cNvPr id="9" name="Rectangle 8"/>
            <p:cNvSpPr/>
            <p:nvPr userDrawn="1"/>
          </p:nvSpPr>
          <p:spPr>
            <a:xfrm>
              <a:off x="6880303" y="992458"/>
              <a:ext cx="1929160" cy="301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3830127" y="80180"/>
              <a:ext cx="5201729" cy="1199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365" y="301164"/>
              <a:ext cx="4197096" cy="940621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V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-3-cover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2790" y="1386589"/>
            <a:ext cx="5342965" cy="1305062"/>
          </a:xfrm>
          <a:effectLst/>
        </p:spPr>
        <p:txBody>
          <a:bodyPr anchor="ctr" anchorCtr="0">
            <a:noAutofit/>
          </a:bodyPr>
          <a:lstStyle>
            <a:lvl1pPr algn="r">
              <a:defRPr sz="4400" b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8249" y="5718128"/>
            <a:ext cx="4739137" cy="801772"/>
          </a:xfr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9" descr="vault.jp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3054974"/>
            <a:ext cx="9144000" cy="2340864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6880303" y="992458"/>
            <a:ext cx="1929160" cy="301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3830127" y="80180"/>
            <a:ext cx="5201729" cy="1213361"/>
            <a:chOff x="3830127" y="80180"/>
            <a:chExt cx="5201729" cy="1213361"/>
          </a:xfrm>
        </p:grpSpPr>
        <p:sp>
          <p:nvSpPr>
            <p:cNvPr id="11" name="Rectangle 10"/>
            <p:cNvSpPr/>
            <p:nvPr userDrawn="1"/>
          </p:nvSpPr>
          <p:spPr>
            <a:xfrm>
              <a:off x="6880303" y="992458"/>
              <a:ext cx="1929160" cy="301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3830127" y="80180"/>
              <a:ext cx="5201729" cy="1199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365" y="301164"/>
              <a:ext cx="4197096" cy="940621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hite3inside2.jp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028" y="1469204"/>
            <a:ext cx="8638541" cy="4643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83312" y="-22301"/>
            <a:ext cx="6738257" cy="9727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20717" y="6479659"/>
            <a:ext cx="504496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 2011 TeleManagement Forum   |   </a:t>
            </a:r>
            <a:fld id="{BCE395A0-52DA-44FA-938D-312C31F3009D}" type="slidenum">
              <a:rPr lang="en-US" sz="700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700" dirty="0" smtClean="0"/>
              <a:t/>
            </a:r>
            <a:br>
              <a:rPr lang="en-US" sz="700" dirty="0" smtClean="0"/>
            </a:br>
            <a:endParaRPr lang="en-US" sz="700" dirty="0"/>
          </a:p>
        </p:txBody>
      </p:sp>
      <p:sp>
        <p:nvSpPr>
          <p:cNvPr id="4" name="Rectangle 3"/>
          <p:cNvSpPr/>
          <p:nvPr userDrawn="1"/>
        </p:nvSpPr>
        <p:spPr>
          <a:xfrm>
            <a:off x="1248937" y="624468"/>
            <a:ext cx="847492" cy="189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315075" y="6538436"/>
            <a:ext cx="14982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www.tmforum.org</a:t>
            </a:r>
            <a:endParaRPr lang="en-GB" sz="12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err="1" smtClean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3" r:id="rId2"/>
    <p:sldLayoutId id="2147483665" r:id="rId3"/>
    <p:sldLayoutId id="2147483666" r:id="rId4"/>
    <p:sldLayoutId id="2147483659" r:id="rId5"/>
    <p:sldLayoutId id="2147483667" r:id="rId6"/>
    <p:sldLayoutId id="2147483669" r:id="rId7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lang="en-US" sz="3200" b="1" kern="1200" dirty="0">
          <a:solidFill>
            <a:schemeClr val="tx2"/>
          </a:solidFill>
          <a:latin typeface="Arial Narrow" pitchFamily="34" charset="0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200"/>
        </a:spcBef>
        <a:buClr>
          <a:schemeClr val="accent2"/>
        </a:buClr>
        <a:buSzPct val="115000"/>
        <a:buFont typeface="Wingdings" pitchFamily="2" charset="2"/>
        <a:buChar char="§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11175" indent="-228600" algn="l" defTabSz="457200" rtl="0" eaLnBrk="1" latinLnBrk="0" hangingPunct="1">
        <a:spcBef>
          <a:spcPts val="1200"/>
        </a:spcBef>
        <a:buClr>
          <a:schemeClr val="accent2"/>
        </a:buClr>
        <a:buSzPct val="65000"/>
        <a:buFont typeface="Wingdings" pitchFamily="2" charset="2"/>
        <a:buChar char="q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9775" indent="-163513" algn="l" defTabSz="4572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§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3463" indent="-228600" algn="l" defTabSz="457200" rtl="0" eaLnBrk="1" latinLnBrk="0" hangingPunct="1">
        <a:spcBef>
          <a:spcPts val="1200"/>
        </a:spcBef>
        <a:buClr>
          <a:schemeClr val="accent2"/>
        </a:buClr>
        <a:buFont typeface="Courier New" pitchFamily="49" charset="0"/>
        <a:buChar char="o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371600" indent="-282575" algn="l" defTabSz="4572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Ø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200" dirty="0" smtClean="0"/>
              <a:t>NGCOR Related Work: Status Update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Bill Semper</a:t>
            </a:r>
          </a:p>
          <a:p>
            <a:r>
              <a:rPr lang="en-US" dirty="0" smtClean="0"/>
              <a:t>April 23, 2012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TM Forum Key Areas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9585713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708871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RAM Catalyst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13413747"/>
              </p:ext>
            </p:extLst>
          </p:nvPr>
        </p:nvGraphicFramePr>
        <p:xfrm>
          <a:off x="1445169" y="1239339"/>
          <a:ext cx="6800193" cy="4499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3914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NGCOR Community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238215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312174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NGCOR Tracking</a:t>
            </a:r>
            <a:endParaRPr lang="en-US" sz="3200" b="1" dirty="0">
              <a:latin typeface="Arial Narrow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8"/>
          <a:stretch/>
        </p:blipFill>
        <p:spPr bwMode="auto">
          <a:xfrm>
            <a:off x="1119340" y="985364"/>
            <a:ext cx="5754415" cy="40431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50426" y="5889900"/>
            <a:ext cx="1671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Clr>
                <a:schemeClr val="accent2"/>
              </a:buClr>
              <a:buSzPct val="125000"/>
              <a:buFont typeface="Wingdings" pitchFamily="2" charset="2"/>
              <a:buNone/>
            </a:pPr>
            <a:r>
              <a:rPr lang="en-US" sz="1400" dirty="0" smtClean="0">
                <a:solidFill>
                  <a:schemeClr val="tx2"/>
                </a:solidFill>
              </a:rPr>
              <a:t>List requirements by area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20814" y="5641759"/>
            <a:ext cx="1671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Clr>
                <a:schemeClr val="accent2"/>
              </a:buClr>
              <a:buSzPct val="125000"/>
              <a:buFont typeface="Wingdings" pitchFamily="2" charset="2"/>
              <a:buNone/>
            </a:pPr>
            <a:r>
              <a:rPr lang="en-US" sz="1400" dirty="0" smtClean="0">
                <a:solidFill>
                  <a:schemeClr val="tx2"/>
                </a:solidFill>
              </a:rPr>
              <a:t>ID TM Forum group responsible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34806" y="5674456"/>
            <a:ext cx="16711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Clr>
                <a:schemeClr val="accent2"/>
              </a:buClr>
              <a:buSzPct val="125000"/>
              <a:buFont typeface="Wingdings" pitchFamily="2" charset="2"/>
              <a:buNone/>
            </a:pPr>
            <a:r>
              <a:rPr lang="en-US" sz="1400" dirty="0" smtClean="0">
                <a:solidFill>
                  <a:schemeClr val="tx2"/>
                </a:solidFill>
              </a:rPr>
              <a:t>Which spec/release will include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78261" y="2745317"/>
            <a:ext cx="1671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Clr>
                <a:schemeClr val="accent2"/>
              </a:buClr>
              <a:buSzPct val="125000"/>
              <a:buFont typeface="Wingdings" pitchFamily="2" charset="2"/>
              <a:buNone/>
            </a:pPr>
            <a:r>
              <a:rPr lang="en-US" sz="1400" dirty="0" smtClean="0">
                <a:solidFill>
                  <a:schemeClr val="tx2"/>
                </a:solidFill>
              </a:rPr>
              <a:t>Progress on how requirement is met</a:t>
            </a:r>
          </a:p>
        </p:txBody>
      </p:sp>
      <p:cxnSp>
        <p:nvCxnSpPr>
          <p:cNvPr id="6" name="Straight Arrow Connector 5"/>
          <p:cNvCxnSpPr>
            <a:stCxn id="4" idx="0"/>
          </p:cNvCxnSpPr>
          <p:nvPr/>
        </p:nvCxnSpPr>
        <p:spPr>
          <a:xfrm flipV="1">
            <a:off x="2285999" y="5028491"/>
            <a:ext cx="1103587" cy="86140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9" idx="0"/>
          </p:cNvCxnSpPr>
          <p:nvPr/>
        </p:nvCxnSpPr>
        <p:spPr>
          <a:xfrm flipV="1">
            <a:off x="4456387" y="5028490"/>
            <a:ext cx="357351" cy="6132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0"/>
          </p:cNvCxnSpPr>
          <p:nvPr/>
        </p:nvCxnSpPr>
        <p:spPr>
          <a:xfrm flipH="1" flipV="1">
            <a:off x="5959366" y="5028491"/>
            <a:ext cx="1411013" cy="6459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1" idx="1"/>
            <a:endCxn id="1028" idx="3"/>
          </p:cNvCxnSpPr>
          <p:nvPr/>
        </p:nvCxnSpPr>
        <p:spPr>
          <a:xfrm flipH="1">
            <a:off x="6873755" y="3006927"/>
            <a:ext cx="50450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18739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Current Work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2873543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390448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TM Forum Release Schedules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3437291"/>
              </p:ext>
            </p:extLst>
          </p:nvPr>
        </p:nvGraphicFramePr>
        <p:xfrm>
          <a:off x="2375338" y="1050153"/>
          <a:ext cx="4640317" cy="2906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66648" y="4367045"/>
            <a:ext cx="7362497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Clr>
                <a:schemeClr val="accent3">
                  <a:lumMod val="60000"/>
                  <a:lumOff val="40000"/>
                </a:schemeClr>
              </a:buClr>
              <a:buSzPct val="125000"/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Most NGCOR related activities scheduled for Frameworx 12.5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TM Forum Key Areas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46994546"/>
              </p:ext>
            </p:extLst>
          </p:nvPr>
        </p:nvGraphicFramePr>
        <p:xfrm>
          <a:off x="1524000" y="1397000"/>
          <a:ext cx="5680841" cy="2749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0524" y="5076497"/>
            <a:ext cx="67517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chemeClr val="accent2"/>
              </a:buClr>
              <a:buSzPct val="125000"/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TIP: TM Forum Interface Program</a:t>
            </a:r>
          </a:p>
          <a:p>
            <a:pPr marL="342900" indent="-342900">
              <a:buClr>
                <a:schemeClr val="accent2"/>
              </a:buClr>
              <a:buSzPct val="125000"/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FAST: Frameworx Architecture Steering Team</a:t>
            </a:r>
          </a:p>
        </p:txBody>
      </p:sp>
    </p:spTree>
    <p:extLst>
      <p:ext uri="{BB962C8B-B14F-4D97-AF65-F5344CB8AC3E}">
        <p14:creationId xmlns:p14="http://schemas.microsoft.com/office/powerpoint/2010/main" val="3312103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TM Forum Key Areas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6225392"/>
              </p:ext>
            </p:extLst>
          </p:nvPr>
        </p:nvGraphicFramePr>
        <p:xfrm>
          <a:off x="1523999" y="1024759"/>
          <a:ext cx="6926317" cy="4934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3914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TM Forum Key Areas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80515137"/>
              </p:ext>
            </p:extLst>
          </p:nvPr>
        </p:nvGraphicFramePr>
        <p:xfrm>
          <a:off x="1523999" y="1024759"/>
          <a:ext cx="6926317" cy="4934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168992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TM Forum Key Areas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7773266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854133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TM Forum Key Areas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08263224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099411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TM Forum Key Areas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7307943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854133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b="1" dirty="0" smtClean="0">
                <a:latin typeface="Arial Narrow" pitchFamily="34" charset="0"/>
              </a:rPr>
              <a:t>TM Forum Key Areas</a:t>
            </a:r>
            <a:endParaRPr lang="en-US" sz="3200" b="1" dirty="0">
              <a:latin typeface="Arial Narrow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16296467"/>
              </p:ext>
            </p:extLst>
          </p:nvPr>
        </p:nvGraphicFramePr>
        <p:xfrm>
          <a:off x="1476702" y="1403127"/>
          <a:ext cx="6096000" cy="4162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38826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M Forum Theme 2011">
  <a:themeElements>
    <a:clrScheme name="TM Forum">
      <a:dk1>
        <a:srgbClr val="262626"/>
      </a:dk1>
      <a:lt1>
        <a:srgbClr val="FFFFFF"/>
      </a:lt1>
      <a:dk2>
        <a:srgbClr val="172E7D"/>
      </a:dk2>
      <a:lt2>
        <a:srgbClr val="F2F2F2"/>
      </a:lt2>
      <a:accent1>
        <a:srgbClr val="FF6600"/>
      </a:accent1>
      <a:accent2>
        <a:srgbClr val="FF8B00"/>
      </a:accent2>
      <a:accent3>
        <a:srgbClr val="000080"/>
      </a:accent3>
      <a:accent4>
        <a:srgbClr val="6666CC"/>
      </a:accent4>
      <a:accent5>
        <a:srgbClr val="66CC00"/>
      </a:accent5>
      <a:accent6>
        <a:srgbClr val="339966"/>
      </a:accent6>
      <a:hlink>
        <a:srgbClr val="00B0F0"/>
      </a:hlink>
      <a:folHlink>
        <a:srgbClr val="00B0F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2"/>
            </a:gs>
            <a:gs pos="100000">
              <a:schemeClr val="accent1"/>
            </a:gs>
          </a:gsLst>
          <a:lin ang="5400000" scaled="0"/>
        </a:gradFill>
        <a:ln>
          <a:noFill/>
        </a:ln>
        <a:effectLst/>
      </a:spPr>
      <a:bodyPr rtlCol="0" anchor="ctr"/>
      <a:lstStyle>
        <a:defPPr algn="ctr">
          <a:defRPr sz="24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indent="0">
          <a:buClr>
            <a:schemeClr val="accent2"/>
          </a:buClr>
          <a:buSzPct val="125000"/>
          <a:buFont typeface="Wingdings" pitchFamily="2" charset="2"/>
          <a:buNone/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2769</TotalTime>
  <Words>440</Words>
  <Application>Microsoft Office PowerPoint</Application>
  <PresentationFormat>On-screen Show (4:3)</PresentationFormat>
  <Paragraphs>96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TM Forum Theme 2011</vt:lpstr>
      <vt:lpstr>NGCOR Related Work: Status Update</vt:lpstr>
      <vt:lpstr>TM Forum Release Schedules</vt:lpstr>
      <vt:lpstr>TM Forum Key Areas</vt:lpstr>
      <vt:lpstr>TM Forum Key Areas</vt:lpstr>
      <vt:lpstr>TM Forum Key Areas</vt:lpstr>
      <vt:lpstr>TM Forum Key Areas</vt:lpstr>
      <vt:lpstr>TM Forum Key Areas</vt:lpstr>
      <vt:lpstr>TM Forum Key Areas</vt:lpstr>
      <vt:lpstr>TM Forum Key Areas</vt:lpstr>
      <vt:lpstr>TM Forum Key Areas</vt:lpstr>
      <vt:lpstr>RAM Catalyst</vt:lpstr>
      <vt:lpstr>NGCOR Community</vt:lpstr>
      <vt:lpstr>NGCOR Tracking</vt:lpstr>
      <vt:lpstr>Current Work</vt:lpstr>
    </vt:vector>
  </TitlesOfParts>
  <Company>TM Forum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 Presentation</dc:title>
  <dc:creator>David Andrews</dc:creator>
  <cp:lastModifiedBy>bsemper</cp:lastModifiedBy>
  <cp:revision>143</cp:revision>
  <dcterms:created xsi:type="dcterms:W3CDTF">2011-02-09T14:54:29Z</dcterms:created>
  <dcterms:modified xsi:type="dcterms:W3CDTF">2012-04-18T19:38:41Z</dcterms:modified>
</cp:coreProperties>
</file>