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4" r:id="rId6"/>
    <p:sldId id="1316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81" d="100"/>
          <a:sy n="81" d="100"/>
        </p:scale>
        <p:origin x="798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72" y="-37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2/14/2026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2/14/2026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#165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India, 9-13 February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S5-260043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S5-260043: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SA5#165,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India, 9-13 February 2026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879836"/>
              </p:ext>
            </p:extLst>
          </p:nvPr>
        </p:nvGraphicFramePr>
        <p:xfrm>
          <a:off x="570000" y="1188720"/>
          <a:ext cx="11052000" cy="4187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Goa, 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dirty="0"/>
                        <a:t>SA &amp; CT WG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Malta,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SA3/SA5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Dalian,</a:t>
                      </a:r>
                      <a:r>
                        <a:rPr lang="zh-CN" altLang="en-US" sz="1400" b="0" dirty="0"/>
                        <a:t> </a:t>
                      </a:r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SA &amp; RAN &amp; CT WG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/>
                        <a:t>Madrid,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</a:t>
                      </a: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CT1, CT3, CT4, CT6, RAN1, RAN2, RAN3, RAN4, RAN5, SA1, SA2, SA3, SA4, SA5, and SA6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Boston, USA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49242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2026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444725"/>
              </p:ext>
            </p:extLst>
          </p:nvPr>
        </p:nvGraphicFramePr>
        <p:xfrm>
          <a:off x="492696" y="1328840"/>
          <a:ext cx="11206608" cy="1897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TM Forum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12532</TotalTime>
  <Words>486</Words>
  <Application>Microsoft Office PowerPoint</Application>
  <PresentationFormat>Widescreen</PresentationFormat>
  <Paragraphs>108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Wingdings</vt:lpstr>
      <vt:lpstr>Office Theme</vt:lpstr>
      <vt:lpstr>    SA5 meeting calendar    </vt:lpstr>
      <vt:lpstr>PowerPoint Presentation</vt:lpstr>
      <vt:lpstr>PowerPoint Presentation</vt:lpstr>
      <vt:lpstr>Joint workshop 2026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Zoulan</cp:lastModifiedBy>
  <cp:revision>826</cp:revision>
  <dcterms:created xsi:type="dcterms:W3CDTF">2019-03-13T01:38:36Z</dcterms:created>
  <dcterms:modified xsi:type="dcterms:W3CDTF">2026-02-14T11:39:51Z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