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2" r:id="rId6"/>
    <p:sldId id="1314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12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2/20/2025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#159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S5-250791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S5-250791: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#159 Sophia-Antipolis, France, 17 - 21 February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64123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280189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692875"/>
              </p:ext>
            </p:extLst>
          </p:nvPr>
        </p:nvGraphicFramePr>
        <p:xfrm>
          <a:off x="492696" y="1328840"/>
          <a:ext cx="11206608" cy="2523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Conf call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Intent-driven Management Services.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AI/ML management.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Management of Network Digital Twin.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Closed control loops.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Management data analytics.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Network resource modelling.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12066</TotalTime>
  <Words>423</Words>
  <Application>Microsoft Office PowerPoint</Application>
  <PresentationFormat>Widescreen</PresentationFormat>
  <Paragraphs>106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0220</cp:lastModifiedBy>
  <cp:revision>792</cp:revision>
  <dcterms:created xsi:type="dcterms:W3CDTF">2019-03-13T01:38:36Z</dcterms:created>
  <dcterms:modified xsi:type="dcterms:W3CDTF">2025-02-20T20:41:45Z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