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2" r:id="rId6"/>
    <p:sldId id="1314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8" autoAdjust="0"/>
    <p:restoredTop sz="92197" autoAdjust="0"/>
  </p:normalViewPr>
  <p:slideViewPr>
    <p:cSldViewPr snapToGrid="0">
      <p:cViewPr varScale="1">
        <p:scale>
          <a:sx n="112" d="100"/>
          <a:sy n="112" d="100"/>
        </p:scale>
        <p:origin x="1277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#159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S5-250007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S5-250007: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#159 Sophia-Antipolis, France, 17 - 21 February 2025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64123"/>
              </p:ext>
            </p:extLst>
          </p:nvPr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6G workshop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624947" y="6087100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280189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040344"/>
              </p:ext>
            </p:extLst>
          </p:nvPr>
        </p:nvGraphicFramePr>
        <p:xfrm>
          <a:off x="492696" y="1328840"/>
          <a:ext cx="11206608" cy="165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2309024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065704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12056</TotalTime>
  <Words>391</Words>
  <Application>Microsoft Office PowerPoint</Application>
  <PresentationFormat>Widescreen</PresentationFormat>
  <Paragraphs>97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(2025)</vt:lpstr>
      <vt:lpstr>PowerPoint Presentation</vt:lpstr>
      <vt:lpstr>Joint workshop 2025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786</cp:revision>
  <dcterms:created xsi:type="dcterms:W3CDTF">2019-03-13T01:38:36Z</dcterms:created>
  <dcterms:modified xsi:type="dcterms:W3CDTF">2025-02-07T09:59:47Z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