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68" r:id="rId5"/>
    <p:sldMasterId id="2147483715" r:id="rId6"/>
  </p:sldMasterIdLst>
  <p:notesMasterIdLst>
    <p:notesMasterId r:id="rId18"/>
  </p:notesMasterIdLst>
  <p:sldIdLst>
    <p:sldId id="262" r:id="rId7"/>
    <p:sldId id="2147308912" r:id="rId8"/>
    <p:sldId id="2147308922" r:id="rId9"/>
    <p:sldId id="2147308918" r:id="rId10"/>
    <p:sldId id="2147308913" r:id="rId11"/>
    <p:sldId id="2147308917" r:id="rId12"/>
    <p:sldId id="2147308914" r:id="rId13"/>
    <p:sldId id="2147308923" r:id="rId14"/>
    <p:sldId id="2147308919" r:id="rId15"/>
    <p:sldId id="2147308916" r:id="rId16"/>
    <p:sldId id="2147308727" r:id="rId17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8BA80C-B87C-D6FB-C74C-4F3305550F61}" name="Bonzon, Ian | RSSG" initials="BR" userId="S::ian.bonzon@rakuten.com::4efd59b9-4fd5-4e1b-9446-9ebeba9d21be" providerId="AD"/>
  <p188:author id="{854B6139-90CD-4915-13E3-8B713CC0CF1A}" name="Chamarty, Ravi" initials="CR" userId="S::ravi.chamarty@rakuten.com::72d8f9d7-29b3-4844-a19c-2f85570e3687" providerId="AD"/>
  <p188:author id="{F0E06C4A-8DC2-8C3E-265D-258853877166}" name="V Lingasamy (RSI)" initials="V(" userId="CIc7AInrsvg/AqbrcogBq9r49NItMPuTXfTDd99emf4=" providerId="None"/>
  <p188:author id="{CAAD7171-DF13-146A-892E-AEB3BDFC543C}" name="Sun, Kexuan" initials="KS" userId="S::kexuan.sun@rakuten.com::57e2ebdf-8035-4ff1-95a5-bb6693fd475a" providerId="AD"/>
  <p188:author id="{7E52CFD9-C707-CF5C-508E-B243047CA2CE}" name="Lingasamy, V | RSI" initials="LV|R" userId="S::v.lingasamy@rakuten.com::4c28bbe9-9c30-42f0-83cc-be1ec0098112" providerId="AD"/>
  <p188:author id="{4B7F30E2-5D20-2A67-3677-611E10FF33E3}" name="Pankaj Shete (RMI)" initials="P(" userId="80WYIFYkN9lU4RUgTrL21RCoz5tNC66/BdENTRn9238=" providerId="None"/>
  <p188:author id="{CDED3BF6-B4A6-3AFA-41ED-BE569A177B58}" name="Tafreshi, Ferri | RSSG" initials="FT" userId="S::ferri.tafreshi@rakuten.com::93ac25ed-a8e8-4a3b-b342-d8bf62fee20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3333FF"/>
    <a:srgbClr val="BD03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, Kexuan" userId="57e2ebdf-8035-4ff1-95a5-bb6693fd475a" providerId="ADAL" clId="{E1808B38-60B0-499A-BC31-C79396096A4E}"/>
    <pc:docChg chg="modSld">
      <pc:chgData name="Sun, Kexuan" userId="57e2ebdf-8035-4ff1-95a5-bb6693fd475a" providerId="ADAL" clId="{E1808B38-60B0-499A-BC31-C79396096A4E}" dt="2025-02-04T11:47:53.248" v="2" actId="14734"/>
      <pc:docMkLst>
        <pc:docMk/>
      </pc:docMkLst>
      <pc:sldChg chg="modSp mod">
        <pc:chgData name="Sun, Kexuan" userId="57e2ebdf-8035-4ff1-95a5-bb6693fd475a" providerId="ADAL" clId="{E1808B38-60B0-499A-BC31-C79396096A4E}" dt="2025-02-04T11:47:53.248" v="2" actId="14734"/>
        <pc:sldMkLst>
          <pc:docMk/>
          <pc:sldMk cId="1650409639" sldId="2147308914"/>
        </pc:sldMkLst>
        <pc:spChg chg="mod">
          <ac:chgData name="Sun, Kexuan" userId="57e2ebdf-8035-4ff1-95a5-bb6693fd475a" providerId="ADAL" clId="{E1808B38-60B0-499A-BC31-C79396096A4E}" dt="2025-02-04T11:47:35.928" v="1" actId="1076"/>
          <ac:spMkLst>
            <pc:docMk/>
            <pc:sldMk cId="1650409639" sldId="2147308914"/>
            <ac:spMk id="38" creationId="{4278090C-5A9D-E0F3-5C43-0DC547B4DF63}"/>
          </ac:spMkLst>
        </pc:spChg>
        <pc:graphicFrameChg chg="modGraphic">
          <ac:chgData name="Sun, Kexuan" userId="57e2ebdf-8035-4ff1-95a5-bb6693fd475a" providerId="ADAL" clId="{E1808B38-60B0-499A-BC31-C79396096A4E}" dt="2025-02-04T11:47:53.248" v="2" actId="14734"/>
          <ac:graphicFrameMkLst>
            <pc:docMk/>
            <pc:sldMk cId="1650409639" sldId="2147308914"/>
            <ac:graphicFrameMk id="4" creationId="{257E42F0-1420-B08A-6B01-BEAB5D917235}"/>
          </ac:graphicFrameMkLst>
        </pc:graphicFrameChg>
        <pc:cxnChg chg="mod">
          <ac:chgData name="Sun, Kexuan" userId="57e2ebdf-8035-4ff1-95a5-bb6693fd475a" providerId="ADAL" clId="{E1808B38-60B0-499A-BC31-C79396096A4E}" dt="2025-02-04T11:47:35.928" v="1" actId="1076"/>
          <ac:cxnSpMkLst>
            <pc:docMk/>
            <pc:sldMk cId="1650409639" sldId="2147308914"/>
            <ac:cxnSpMk id="58" creationId="{090FCF06-017B-B510-763D-C3491792E97F}"/>
          </ac:cxnSpMkLst>
        </pc:cxnChg>
      </pc:sldChg>
    </pc:docChg>
  </pc:docChgLst>
  <pc:docChgLst>
    <pc:chgData name="Chamarty, Ravi" userId="72d8f9d7-29b3-4844-a19c-2f85570e3687" providerId="ADAL" clId="{0829CF89-792C-4F1F-BF8B-5BD4951CC40A}"/>
    <pc:docChg chg="undo custSel addSld delSld modSld sldOrd">
      <pc:chgData name="Chamarty, Ravi" userId="72d8f9d7-29b3-4844-a19c-2f85570e3687" providerId="ADAL" clId="{0829CF89-792C-4F1F-BF8B-5BD4951CC40A}" dt="2025-01-22T17:51:04.939" v="2830" actId="14100"/>
      <pc:docMkLst>
        <pc:docMk/>
      </pc:docMkLst>
      <pc:sldChg chg="modSp mod">
        <pc:chgData name="Chamarty, Ravi" userId="72d8f9d7-29b3-4844-a19c-2f85570e3687" providerId="ADAL" clId="{0829CF89-792C-4F1F-BF8B-5BD4951CC40A}" dt="2025-01-22T16:13:16.617" v="2746" actId="20577"/>
        <pc:sldMkLst>
          <pc:docMk/>
          <pc:sldMk cId="3102934450" sldId="262"/>
        </pc:sldMkLst>
        <pc:spChg chg="mod">
          <ac:chgData name="Chamarty, Ravi" userId="72d8f9d7-29b3-4844-a19c-2f85570e3687" providerId="ADAL" clId="{0829CF89-792C-4F1F-BF8B-5BD4951CC40A}" dt="2025-01-22T16:13:16.617" v="2746" actId="20577"/>
          <ac:spMkLst>
            <pc:docMk/>
            <pc:sldMk cId="3102934450" sldId="262"/>
            <ac:spMk id="3" creationId="{89D10489-B54A-5D3D-26DD-61F34A39F244}"/>
          </ac:spMkLst>
        </pc:spChg>
        <pc:spChg chg="mod">
          <ac:chgData name="Chamarty, Ravi" userId="72d8f9d7-29b3-4844-a19c-2f85570e3687" providerId="ADAL" clId="{0829CF89-792C-4F1F-BF8B-5BD4951CC40A}" dt="2024-12-10T20:12:48.012" v="26" actId="20577"/>
          <ac:spMkLst>
            <pc:docMk/>
            <pc:sldMk cId="3102934450" sldId="262"/>
            <ac:spMk id="5" creationId="{679F4BE2-8E4A-4003-B816-9E34781F7E88}"/>
          </ac:spMkLst>
        </pc:spChg>
      </pc:sldChg>
      <pc:sldChg chg="addSp delSp modSp mod">
        <pc:chgData name="Chamarty, Ravi" userId="72d8f9d7-29b3-4844-a19c-2f85570e3687" providerId="ADAL" clId="{0829CF89-792C-4F1F-BF8B-5BD4951CC40A}" dt="2024-12-13T17:01:17.807" v="1106" actId="1037"/>
        <pc:sldMkLst>
          <pc:docMk/>
          <pc:sldMk cId="3903481646" sldId="2147308912"/>
        </pc:sldMkLst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2" creationId="{B88E53B6-3AA0-E93C-991D-B3D02E884C14}"/>
          </ac:spMkLst>
        </pc:spChg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3" creationId="{92949425-F293-ACBD-73BA-6F7EC15C8BB7}"/>
          </ac:spMkLst>
        </pc:spChg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4" creationId="{BB9C2074-C53B-9AB4-468C-7A23A7595846}"/>
          </ac:spMkLst>
        </pc:spChg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6" creationId="{6CBB0720-A318-CC7E-44FA-2CCC605E764F}"/>
          </ac:spMkLst>
        </pc:spChg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8" creationId="{469536CA-9840-53BC-8F9D-22457CAFD61A}"/>
          </ac:spMkLst>
        </pc:spChg>
        <pc:spChg chg="mod">
          <ac:chgData name="Chamarty, Ravi" userId="72d8f9d7-29b3-4844-a19c-2f85570e3687" providerId="ADAL" clId="{0829CF89-792C-4F1F-BF8B-5BD4951CC40A}" dt="2024-12-10T20:16:31.313" v="64" actId="20577"/>
          <ac:spMkLst>
            <pc:docMk/>
            <pc:sldMk cId="3903481646" sldId="2147308912"/>
            <ac:spMk id="9" creationId="{B593089B-7E65-749A-9CE6-3FF158625783}"/>
          </ac:spMkLst>
        </pc:spChg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10" creationId="{026ECC63-57F4-DA92-BAA0-003CC3F8649E}"/>
          </ac:spMkLst>
        </pc:spChg>
        <pc:spChg chg="del mod">
          <ac:chgData name="Chamarty, Ravi" userId="72d8f9d7-29b3-4844-a19c-2f85570e3687" providerId="ADAL" clId="{0829CF89-792C-4F1F-BF8B-5BD4951CC40A}" dt="2024-12-13T16:31:11.129" v="882" actId="478"/>
          <ac:spMkLst>
            <pc:docMk/>
            <pc:sldMk cId="3903481646" sldId="2147308912"/>
            <ac:spMk id="11" creationId="{13B681D9-254D-8A6D-021F-73A0B6E05FEC}"/>
          </ac:spMkLst>
        </pc:spChg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13" creationId="{935CE69F-D1B7-AE76-1BD5-D4146BF77CD6}"/>
          </ac:spMkLst>
        </pc:spChg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14" creationId="{28825EE3-2E9A-E7A1-805A-151C59F4E7D3}"/>
          </ac:spMkLst>
        </pc:spChg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16" creationId="{2B39FF75-C3B2-7A71-5B16-7B8342D99877}"/>
          </ac:spMkLst>
        </pc:spChg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17" creationId="{16D1E34A-5532-4232-AC66-D3E3AE7570C2}"/>
          </ac:spMkLst>
        </pc:spChg>
        <pc:spChg chg="add mod">
          <ac:chgData name="Chamarty, Ravi" userId="72d8f9d7-29b3-4844-a19c-2f85570e3687" providerId="ADAL" clId="{0829CF89-792C-4F1F-BF8B-5BD4951CC40A}" dt="2024-12-13T15:19:19.611" v="527" actId="767"/>
          <ac:spMkLst>
            <pc:docMk/>
            <pc:sldMk cId="3903481646" sldId="2147308912"/>
            <ac:spMk id="19" creationId="{4036348A-DA13-2535-7FD7-95F7DC3A4C98}"/>
          </ac:spMkLst>
        </pc:spChg>
        <pc:spChg chg="add del mod">
          <ac:chgData name="Chamarty, Ravi" userId="72d8f9d7-29b3-4844-a19c-2f85570e3687" providerId="ADAL" clId="{0829CF89-792C-4F1F-BF8B-5BD4951CC40A}" dt="2024-12-13T16:32:03.213" v="884" actId="478"/>
          <ac:spMkLst>
            <pc:docMk/>
            <pc:sldMk cId="3903481646" sldId="2147308912"/>
            <ac:spMk id="21" creationId="{21F089BD-5232-FC7D-7361-7547CD188274}"/>
          </ac:spMkLst>
        </pc:spChg>
        <pc:spChg chg="add mod">
          <ac:chgData name="Chamarty, Ravi" userId="72d8f9d7-29b3-4844-a19c-2f85570e3687" providerId="ADAL" clId="{0829CF89-792C-4F1F-BF8B-5BD4951CC40A}" dt="2024-12-13T16:58:44.025" v="1032" actId="20577"/>
          <ac:spMkLst>
            <pc:docMk/>
            <pc:sldMk cId="3903481646" sldId="2147308912"/>
            <ac:spMk id="22" creationId="{C42E18CD-8E97-02B3-841C-810931FA1732}"/>
          </ac:spMkLst>
        </pc:spChg>
        <pc:spChg chg="add 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23" creationId="{EF5CAD0F-4A04-2B35-1E85-A7E9E37A7386}"/>
          </ac:spMkLst>
        </pc:spChg>
        <pc:spChg chg="mod">
          <ac:chgData name="Chamarty, Ravi" userId="72d8f9d7-29b3-4844-a19c-2f85570e3687" providerId="ADAL" clId="{0829CF89-792C-4F1F-BF8B-5BD4951CC40A}" dt="2024-12-13T17:01:17.807" v="1106" actId="1037"/>
          <ac:spMkLst>
            <pc:docMk/>
            <pc:sldMk cId="3903481646" sldId="2147308912"/>
            <ac:spMk id="26" creationId="{41B9AD02-E185-5B0F-9643-52D5014DBEE8}"/>
          </ac:spMkLst>
        </pc:spChg>
        <pc:picChg chg="mod">
          <ac:chgData name="Chamarty, Ravi" userId="72d8f9d7-29b3-4844-a19c-2f85570e3687" providerId="ADAL" clId="{0829CF89-792C-4F1F-BF8B-5BD4951CC40A}" dt="2024-12-13T17:01:17.807" v="1106" actId="1037"/>
          <ac:picMkLst>
            <pc:docMk/>
            <pc:sldMk cId="3903481646" sldId="2147308912"/>
            <ac:picMk id="28" creationId="{AE3D8446-868A-6A36-DAFA-FF9060E4F40C}"/>
          </ac:picMkLst>
        </pc:picChg>
        <pc:cxnChg chg="mod">
          <ac:chgData name="Chamarty, Ravi" userId="72d8f9d7-29b3-4844-a19c-2f85570e3687" providerId="ADAL" clId="{0829CF89-792C-4F1F-BF8B-5BD4951CC40A}" dt="2024-12-13T17:01:17.807" v="1106" actId="1037"/>
          <ac:cxnSpMkLst>
            <pc:docMk/>
            <pc:sldMk cId="3903481646" sldId="2147308912"/>
            <ac:cxnSpMk id="5" creationId="{695A5AC1-7DE4-6840-2C39-5F38D596B4A1}"/>
          </ac:cxnSpMkLst>
        </pc:cxnChg>
        <pc:cxnChg chg="mod">
          <ac:chgData name="Chamarty, Ravi" userId="72d8f9d7-29b3-4844-a19c-2f85570e3687" providerId="ADAL" clId="{0829CF89-792C-4F1F-BF8B-5BD4951CC40A}" dt="2024-12-13T17:01:17.807" v="1106" actId="1037"/>
          <ac:cxnSpMkLst>
            <pc:docMk/>
            <pc:sldMk cId="3903481646" sldId="2147308912"/>
            <ac:cxnSpMk id="7" creationId="{7CCEFB3C-76AA-9764-B438-4BB4CC89BB8E}"/>
          </ac:cxnSpMkLst>
        </pc:cxnChg>
        <pc:cxnChg chg="mod">
          <ac:chgData name="Chamarty, Ravi" userId="72d8f9d7-29b3-4844-a19c-2f85570e3687" providerId="ADAL" clId="{0829CF89-792C-4F1F-BF8B-5BD4951CC40A}" dt="2024-12-13T17:01:17.807" v="1106" actId="1037"/>
          <ac:cxnSpMkLst>
            <pc:docMk/>
            <pc:sldMk cId="3903481646" sldId="2147308912"/>
            <ac:cxnSpMk id="12" creationId="{1BC51073-59A6-E65B-C09F-671AAEA6FA9B}"/>
          </ac:cxnSpMkLst>
        </pc:cxnChg>
        <pc:cxnChg chg="mod">
          <ac:chgData name="Chamarty, Ravi" userId="72d8f9d7-29b3-4844-a19c-2f85570e3687" providerId="ADAL" clId="{0829CF89-792C-4F1F-BF8B-5BD4951CC40A}" dt="2024-12-13T17:01:17.807" v="1106" actId="1037"/>
          <ac:cxnSpMkLst>
            <pc:docMk/>
            <pc:sldMk cId="3903481646" sldId="2147308912"/>
            <ac:cxnSpMk id="18" creationId="{EBF98AB2-E3E7-7DDB-87FE-D290413C5817}"/>
          </ac:cxnSpMkLst>
        </pc:cxnChg>
        <pc:cxnChg chg="mod">
          <ac:chgData name="Chamarty, Ravi" userId="72d8f9d7-29b3-4844-a19c-2f85570e3687" providerId="ADAL" clId="{0829CF89-792C-4F1F-BF8B-5BD4951CC40A}" dt="2024-12-13T17:01:17.807" v="1106" actId="1037"/>
          <ac:cxnSpMkLst>
            <pc:docMk/>
            <pc:sldMk cId="3903481646" sldId="2147308912"/>
            <ac:cxnSpMk id="20" creationId="{66FDC09E-3702-CD99-A7A7-4801482B52E9}"/>
          </ac:cxnSpMkLst>
        </pc:cxnChg>
        <pc:cxnChg chg="mod">
          <ac:chgData name="Chamarty, Ravi" userId="72d8f9d7-29b3-4844-a19c-2f85570e3687" providerId="ADAL" clId="{0829CF89-792C-4F1F-BF8B-5BD4951CC40A}" dt="2024-12-13T17:01:17.807" v="1106" actId="1037"/>
          <ac:cxnSpMkLst>
            <pc:docMk/>
            <pc:sldMk cId="3903481646" sldId="2147308912"/>
            <ac:cxnSpMk id="24" creationId="{D72099E4-418F-459C-733F-845E8BA96DA2}"/>
          </ac:cxnSpMkLst>
        </pc:cxnChg>
      </pc:sldChg>
      <pc:sldChg chg="delSp modSp mod">
        <pc:chgData name="Chamarty, Ravi" userId="72d8f9d7-29b3-4844-a19c-2f85570e3687" providerId="ADAL" clId="{0829CF89-792C-4F1F-BF8B-5BD4951CC40A}" dt="2025-01-02T20:56:14.733" v="2605" actId="27636"/>
        <pc:sldMkLst>
          <pc:docMk/>
          <pc:sldMk cId="2009343366" sldId="2147308913"/>
        </pc:sldMkLst>
        <pc:spChg chg="mod">
          <ac:chgData name="Chamarty, Ravi" userId="72d8f9d7-29b3-4844-a19c-2f85570e3687" providerId="ADAL" clId="{0829CF89-792C-4F1F-BF8B-5BD4951CC40A}" dt="2024-12-13T19:27:31.279" v="1725" actId="207"/>
          <ac:spMkLst>
            <pc:docMk/>
            <pc:sldMk cId="2009343366" sldId="2147308913"/>
            <ac:spMk id="6" creationId="{CEBF8293-640B-0CA8-0541-1F52F871ACA3}"/>
          </ac:spMkLst>
        </pc:spChg>
        <pc:spChg chg="mod">
          <ac:chgData name="Chamarty, Ravi" userId="72d8f9d7-29b3-4844-a19c-2f85570e3687" providerId="ADAL" clId="{0829CF89-792C-4F1F-BF8B-5BD4951CC40A}" dt="2025-01-02T20:46:17.869" v="2540" actId="20577"/>
          <ac:spMkLst>
            <pc:docMk/>
            <pc:sldMk cId="2009343366" sldId="2147308913"/>
            <ac:spMk id="9" creationId="{4009F49E-A34B-F756-753A-684E3F80C4C0}"/>
          </ac:spMkLst>
        </pc:spChg>
        <pc:spChg chg="mod">
          <ac:chgData name="Chamarty, Ravi" userId="72d8f9d7-29b3-4844-a19c-2f85570e3687" providerId="ADAL" clId="{0829CF89-792C-4F1F-BF8B-5BD4951CC40A}" dt="2025-01-02T20:46:02.375" v="2524" actId="14100"/>
          <ac:spMkLst>
            <pc:docMk/>
            <pc:sldMk cId="2009343366" sldId="2147308913"/>
            <ac:spMk id="11" creationId="{DF38437B-1841-A6B4-16F4-3CB6F4218D0A}"/>
          </ac:spMkLst>
        </pc:spChg>
        <pc:spChg chg="mod">
          <ac:chgData name="Chamarty, Ravi" userId="72d8f9d7-29b3-4844-a19c-2f85570e3687" providerId="ADAL" clId="{0829CF89-792C-4F1F-BF8B-5BD4951CC40A}" dt="2024-12-13T19:29:02.651" v="1753" actId="20577"/>
          <ac:spMkLst>
            <pc:docMk/>
            <pc:sldMk cId="2009343366" sldId="2147308913"/>
            <ac:spMk id="18" creationId="{A74F34E9-4A19-FD8D-6E5A-541C0AA616F4}"/>
          </ac:spMkLst>
        </pc:spChg>
        <pc:spChg chg="mod">
          <ac:chgData name="Chamarty, Ravi" userId="72d8f9d7-29b3-4844-a19c-2f85570e3687" providerId="ADAL" clId="{0829CF89-792C-4F1F-BF8B-5BD4951CC40A}" dt="2025-01-02T20:52:59.392" v="2571" actId="27636"/>
          <ac:spMkLst>
            <pc:docMk/>
            <pc:sldMk cId="2009343366" sldId="2147308913"/>
            <ac:spMk id="19" creationId="{0C25C4BB-9EA0-4A49-7614-3CC0AB480807}"/>
          </ac:spMkLst>
        </pc:spChg>
        <pc:spChg chg="mod ord">
          <ac:chgData name="Chamarty, Ravi" userId="72d8f9d7-29b3-4844-a19c-2f85570e3687" providerId="ADAL" clId="{0829CF89-792C-4F1F-BF8B-5BD4951CC40A}" dt="2025-01-02T20:55:43.389" v="2597" actId="27636"/>
          <ac:spMkLst>
            <pc:docMk/>
            <pc:sldMk cId="2009343366" sldId="2147308913"/>
            <ac:spMk id="21" creationId="{5AEE3024-7D86-FA48-44CD-97360FF658E5}"/>
          </ac:spMkLst>
        </pc:spChg>
        <pc:spChg chg="del">
          <ac:chgData name="Chamarty, Ravi" userId="72d8f9d7-29b3-4844-a19c-2f85570e3687" providerId="ADAL" clId="{0829CF89-792C-4F1F-BF8B-5BD4951CC40A}" dt="2024-12-13T19:29:45.555" v="1757" actId="478"/>
          <ac:spMkLst>
            <pc:docMk/>
            <pc:sldMk cId="2009343366" sldId="2147308913"/>
            <ac:spMk id="26" creationId="{9539BEC4-B734-9B41-8661-65BB2FE7FE44}"/>
          </ac:spMkLst>
        </pc:spChg>
        <pc:spChg chg="mod">
          <ac:chgData name="Chamarty, Ravi" userId="72d8f9d7-29b3-4844-a19c-2f85570e3687" providerId="ADAL" clId="{0829CF89-792C-4F1F-BF8B-5BD4951CC40A}" dt="2024-12-13T19:27:02.038" v="1722" actId="207"/>
          <ac:spMkLst>
            <pc:docMk/>
            <pc:sldMk cId="2009343366" sldId="2147308913"/>
            <ac:spMk id="30" creationId="{21042336-EDBE-B9DA-EF78-99B1C03614A2}"/>
          </ac:spMkLst>
        </pc:spChg>
        <pc:spChg chg="mod ord">
          <ac:chgData name="Chamarty, Ravi" userId="72d8f9d7-29b3-4844-a19c-2f85570e3687" providerId="ADAL" clId="{0829CF89-792C-4F1F-BF8B-5BD4951CC40A}" dt="2025-01-02T20:56:14.733" v="2605" actId="27636"/>
          <ac:spMkLst>
            <pc:docMk/>
            <pc:sldMk cId="2009343366" sldId="2147308913"/>
            <ac:spMk id="39" creationId="{2E88437A-3D72-0CB9-1A9C-093E610901A1}"/>
          </ac:spMkLst>
        </pc:spChg>
        <pc:spChg chg="mod">
          <ac:chgData name="Chamarty, Ravi" userId="72d8f9d7-29b3-4844-a19c-2f85570e3687" providerId="ADAL" clId="{0829CF89-792C-4F1F-BF8B-5BD4951CC40A}" dt="2024-12-13T19:29:09.205" v="1755" actId="20577"/>
          <ac:spMkLst>
            <pc:docMk/>
            <pc:sldMk cId="2009343366" sldId="2147308913"/>
            <ac:spMk id="40" creationId="{D0E1035B-71C2-AAC4-7B77-FFCC0CC4034F}"/>
          </ac:spMkLst>
        </pc:spChg>
        <pc:spChg chg="mod">
          <ac:chgData name="Chamarty, Ravi" userId="72d8f9d7-29b3-4844-a19c-2f85570e3687" providerId="ADAL" clId="{0829CF89-792C-4F1F-BF8B-5BD4951CC40A}" dt="2025-01-02T20:53:05.189" v="2573" actId="27636"/>
          <ac:spMkLst>
            <pc:docMk/>
            <pc:sldMk cId="2009343366" sldId="2147308913"/>
            <ac:spMk id="41" creationId="{ED0F4C6B-821E-DDE9-3579-5D02D83CF771}"/>
          </ac:spMkLst>
        </pc:spChg>
        <pc:spChg chg="mod">
          <ac:chgData name="Chamarty, Ravi" userId="72d8f9d7-29b3-4844-a19c-2f85570e3687" providerId="ADAL" clId="{0829CF89-792C-4F1F-BF8B-5BD4951CC40A}" dt="2024-12-13T19:27:16.641" v="1724" actId="207"/>
          <ac:spMkLst>
            <pc:docMk/>
            <pc:sldMk cId="2009343366" sldId="2147308913"/>
            <ac:spMk id="45" creationId="{0F42EEF2-D693-C1B1-FD93-B18CA58D07DB}"/>
          </ac:spMkLst>
        </pc:spChg>
        <pc:spChg chg="mod">
          <ac:chgData name="Chamarty, Ravi" userId="72d8f9d7-29b3-4844-a19c-2f85570e3687" providerId="ADAL" clId="{0829CF89-792C-4F1F-BF8B-5BD4951CC40A}" dt="2024-12-13T19:27:48.772" v="1743" actId="20577"/>
          <ac:spMkLst>
            <pc:docMk/>
            <pc:sldMk cId="2009343366" sldId="2147308913"/>
            <ac:spMk id="77" creationId="{737C4D6D-C53E-8CD1-9A5B-00AA9DF4B9F3}"/>
          </ac:spMkLst>
        </pc:spChg>
        <pc:spChg chg="mod">
          <ac:chgData name="Chamarty, Ravi" userId="72d8f9d7-29b3-4844-a19c-2f85570e3687" providerId="ADAL" clId="{0829CF89-792C-4F1F-BF8B-5BD4951CC40A}" dt="2024-12-13T19:27:12.162" v="1723" actId="207"/>
          <ac:spMkLst>
            <pc:docMk/>
            <pc:sldMk cId="2009343366" sldId="2147308913"/>
            <ac:spMk id="114" creationId="{762DFB52-0519-8582-7F05-1B9C0FC74E01}"/>
          </ac:spMkLst>
        </pc:spChg>
        <pc:spChg chg="mod">
          <ac:chgData name="Chamarty, Ravi" userId="72d8f9d7-29b3-4844-a19c-2f85570e3687" providerId="ADAL" clId="{0829CF89-792C-4F1F-BF8B-5BD4951CC40A}" dt="2024-12-13T19:26:48.166" v="1721" actId="207"/>
          <ac:spMkLst>
            <pc:docMk/>
            <pc:sldMk cId="2009343366" sldId="2147308913"/>
            <ac:spMk id="123" creationId="{E798A01B-8EE0-2572-83AC-F1D0C5DFC961}"/>
          </ac:spMkLst>
        </pc:spChg>
      </pc:sldChg>
      <pc:sldChg chg="modSp mod ord">
        <pc:chgData name="Chamarty, Ravi" userId="72d8f9d7-29b3-4844-a19c-2f85570e3687" providerId="ADAL" clId="{0829CF89-792C-4F1F-BF8B-5BD4951CC40A}" dt="2025-01-02T21:06:54.104" v="2650" actId="20577"/>
        <pc:sldMkLst>
          <pc:docMk/>
          <pc:sldMk cId="1650409639" sldId="2147308914"/>
        </pc:sldMkLst>
        <pc:spChg chg="mod">
          <ac:chgData name="Chamarty, Ravi" userId="72d8f9d7-29b3-4844-a19c-2f85570e3687" providerId="ADAL" clId="{0829CF89-792C-4F1F-BF8B-5BD4951CC40A}" dt="2025-01-02T21:06:43.877" v="2645" actId="20577"/>
          <ac:spMkLst>
            <pc:docMk/>
            <pc:sldMk cId="1650409639" sldId="2147308914"/>
            <ac:spMk id="29" creationId="{DFF5D28F-7C22-6CE2-4E95-2BA30AABF724}"/>
          </ac:spMkLst>
        </pc:spChg>
        <pc:spChg chg="mod">
          <ac:chgData name="Chamarty, Ravi" userId="72d8f9d7-29b3-4844-a19c-2f85570e3687" providerId="ADAL" clId="{0829CF89-792C-4F1F-BF8B-5BD4951CC40A}" dt="2025-01-02T21:06:54.104" v="2650" actId="20577"/>
          <ac:spMkLst>
            <pc:docMk/>
            <pc:sldMk cId="1650409639" sldId="2147308914"/>
            <ac:spMk id="32" creationId="{2DAB1129-9671-34E6-AC2B-FC0F3D0C7AAE}"/>
          </ac:spMkLst>
        </pc:spChg>
        <pc:spChg chg="mod">
          <ac:chgData name="Chamarty, Ravi" userId="72d8f9d7-29b3-4844-a19c-2f85570e3687" providerId="ADAL" clId="{0829CF89-792C-4F1F-BF8B-5BD4951CC40A}" dt="2025-01-02T21:06:23.505" v="2644" actId="20577"/>
          <ac:spMkLst>
            <pc:docMk/>
            <pc:sldMk cId="1650409639" sldId="2147308914"/>
            <ac:spMk id="51" creationId="{F08A1608-506F-1D49-FA33-4E205B783654}"/>
          </ac:spMkLst>
        </pc:spChg>
      </pc:sldChg>
      <pc:sldChg chg="del">
        <pc:chgData name="Chamarty, Ravi" userId="72d8f9d7-29b3-4844-a19c-2f85570e3687" providerId="ADAL" clId="{0829CF89-792C-4F1F-BF8B-5BD4951CC40A}" dt="2024-12-13T19:35:05.582" v="1760" actId="2696"/>
        <pc:sldMkLst>
          <pc:docMk/>
          <pc:sldMk cId="1506923665" sldId="2147308915"/>
        </pc:sldMkLst>
      </pc:sldChg>
      <pc:sldChg chg="modSp mod">
        <pc:chgData name="Chamarty, Ravi" userId="72d8f9d7-29b3-4844-a19c-2f85570e3687" providerId="ADAL" clId="{0829CF89-792C-4F1F-BF8B-5BD4951CC40A}" dt="2025-01-17T18:01:38.459" v="2682" actId="20577"/>
        <pc:sldMkLst>
          <pc:docMk/>
          <pc:sldMk cId="2689848559" sldId="2147308916"/>
        </pc:sldMkLst>
        <pc:spChg chg="mod">
          <ac:chgData name="Chamarty, Ravi" userId="72d8f9d7-29b3-4844-a19c-2f85570e3687" providerId="ADAL" clId="{0829CF89-792C-4F1F-BF8B-5BD4951CC40A}" dt="2025-01-17T18:01:38.459" v="2682" actId="20577"/>
          <ac:spMkLst>
            <pc:docMk/>
            <pc:sldMk cId="2689848559" sldId="2147308916"/>
            <ac:spMk id="2" creationId="{8F03C007-BAA9-ADB6-3232-83FB6888C212}"/>
          </ac:spMkLst>
        </pc:spChg>
      </pc:sldChg>
      <pc:sldChg chg="modSp mod">
        <pc:chgData name="Chamarty, Ravi" userId="72d8f9d7-29b3-4844-a19c-2f85570e3687" providerId="ADAL" clId="{0829CF89-792C-4F1F-BF8B-5BD4951CC40A}" dt="2025-01-02T20:58:57.311" v="2639" actId="166"/>
        <pc:sldMkLst>
          <pc:docMk/>
          <pc:sldMk cId="3390851226" sldId="2147308917"/>
        </pc:sldMkLst>
        <pc:spChg chg="mod ord">
          <ac:chgData name="Chamarty, Ravi" userId="72d8f9d7-29b3-4844-a19c-2f85570e3687" providerId="ADAL" clId="{0829CF89-792C-4F1F-BF8B-5BD4951CC40A}" dt="2025-01-02T20:57:41.273" v="2627" actId="27636"/>
          <ac:spMkLst>
            <pc:docMk/>
            <pc:sldMk cId="3390851226" sldId="2147308917"/>
            <ac:spMk id="89" creationId="{A3BE07C2-5512-E90E-3DBE-437EB8BEF777}"/>
          </ac:spMkLst>
        </pc:spChg>
        <pc:spChg chg="mod ord">
          <ac:chgData name="Chamarty, Ravi" userId="72d8f9d7-29b3-4844-a19c-2f85570e3687" providerId="ADAL" clId="{0829CF89-792C-4F1F-BF8B-5BD4951CC40A}" dt="2025-01-02T20:58:57.311" v="2639" actId="166"/>
          <ac:spMkLst>
            <pc:docMk/>
            <pc:sldMk cId="3390851226" sldId="2147308917"/>
            <ac:spMk id="95" creationId="{71593002-8D81-2950-0717-C3AC89C3A4DD}"/>
          </ac:spMkLst>
        </pc:spChg>
        <pc:spChg chg="mod ord">
          <ac:chgData name="Chamarty, Ravi" userId="72d8f9d7-29b3-4844-a19c-2f85570e3687" providerId="ADAL" clId="{0829CF89-792C-4F1F-BF8B-5BD4951CC40A}" dt="2025-01-02T20:58:14.457" v="2635" actId="27636"/>
          <ac:spMkLst>
            <pc:docMk/>
            <pc:sldMk cId="3390851226" sldId="2147308917"/>
            <ac:spMk id="97" creationId="{31DB545C-438C-9AC2-CD1B-DAD58FA0CEC1}"/>
          </ac:spMkLst>
        </pc:spChg>
        <pc:spChg chg="mod ord">
          <ac:chgData name="Chamarty, Ravi" userId="72d8f9d7-29b3-4844-a19c-2f85570e3687" providerId="ADAL" clId="{0829CF89-792C-4F1F-BF8B-5BD4951CC40A}" dt="2025-01-02T20:58:56.638" v="2638" actId="166"/>
          <ac:spMkLst>
            <pc:docMk/>
            <pc:sldMk cId="3390851226" sldId="2147308917"/>
            <ac:spMk id="98" creationId="{CF566E4A-0646-0F76-0B49-7E36D42E9E51}"/>
          </ac:spMkLst>
        </pc:spChg>
      </pc:sldChg>
      <pc:sldChg chg="delSp modSp mod">
        <pc:chgData name="Chamarty, Ravi" userId="72d8f9d7-29b3-4844-a19c-2f85570e3687" providerId="ADAL" clId="{0829CF89-792C-4F1F-BF8B-5BD4951CC40A}" dt="2025-01-02T20:54:15.157" v="2589" actId="27636"/>
        <pc:sldMkLst>
          <pc:docMk/>
          <pc:sldMk cId="3945271954" sldId="2147308918"/>
        </pc:sldMkLst>
        <pc:spChg chg="mod">
          <ac:chgData name="Chamarty, Ravi" userId="72d8f9d7-29b3-4844-a19c-2f85570e3687" providerId="ADAL" clId="{0829CF89-792C-4F1F-BF8B-5BD4951CC40A}" dt="2025-01-02T20:44:43.176" v="2470" actId="14100"/>
          <ac:spMkLst>
            <pc:docMk/>
            <pc:sldMk cId="3945271954" sldId="2147308918"/>
            <ac:spMk id="3" creationId="{4B5B42E3-BA72-2CC5-21B2-F03361676175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4" creationId="{7275E796-E30E-0248-C610-5956876F85F5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5" creationId="{10B2D66A-85CE-14A1-D525-729348A64DC4}"/>
          </ac:spMkLst>
        </pc:spChg>
        <pc:spChg chg="mod ord">
          <ac:chgData name="Chamarty, Ravi" userId="72d8f9d7-29b3-4844-a19c-2f85570e3687" providerId="ADAL" clId="{0829CF89-792C-4F1F-BF8B-5BD4951CC40A}" dt="2025-01-02T20:53:51.356" v="2581" actId="27636"/>
          <ac:spMkLst>
            <pc:docMk/>
            <pc:sldMk cId="3945271954" sldId="2147308918"/>
            <ac:spMk id="6" creationId="{63BC0055-F324-DCFB-1E89-1A6FFBA67338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7" creationId="{DD66E7B4-6708-EBDC-85E6-0AB31E7C1568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8" creationId="{C4CA7D50-D163-1D41-D106-18049EA0BCCA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10" creationId="{1E27BCEA-C6BE-219C-BB0B-873278227D83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11" creationId="{F8118F3C-6092-6306-B8F7-5942B1937BA5}"/>
          </ac:spMkLst>
        </pc:spChg>
        <pc:spChg chg="mod">
          <ac:chgData name="Chamarty, Ravi" userId="72d8f9d7-29b3-4844-a19c-2f85570e3687" providerId="ADAL" clId="{0829CF89-792C-4F1F-BF8B-5BD4951CC40A}" dt="2025-01-02T20:51:39.364" v="2550" actId="27636"/>
          <ac:spMkLst>
            <pc:docMk/>
            <pc:sldMk cId="3945271954" sldId="2147308918"/>
            <ac:spMk id="12" creationId="{11EB753D-7A4D-FC48-DD3E-28F0ECDFBB14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14" creationId="{B5D29927-EB7D-2399-12B4-1850EE5BF24A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16" creationId="{2D7DED51-1819-35DD-396F-827AD2AEB730}"/>
          </ac:spMkLst>
        </pc:spChg>
        <pc:spChg chg="mod ord">
          <ac:chgData name="Chamarty, Ravi" userId="72d8f9d7-29b3-4844-a19c-2f85570e3687" providerId="ADAL" clId="{0829CF89-792C-4F1F-BF8B-5BD4951CC40A}" dt="2025-01-02T20:54:15.157" v="2589" actId="27636"/>
          <ac:spMkLst>
            <pc:docMk/>
            <pc:sldMk cId="3945271954" sldId="2147308918"/>
            <ac:spMk id="17" creationId="{E7D3AF0F-2FA0-1C04-8023-76F93BBC462B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18" creationId="{83F7A51E-9934-AD9D-4756-921C62F5E871}"/>
          </ac:spMkLst>
        </pc:spChg>
        <pc:spChg chg="mod">
          <ac:chgData name="Chamarty, Ravi" userId="72d8f9d7-29b3-4844-a19c-2f85570e3687" providerId="ADAL" clId="{0829CF89-792C-4F1F-BF8B-5BD4951CC40A}" dt="2025-01-02T20:52:08.547" v="2559" actId="27636"/>
          <ac:spMkLst>
            <pc:docMk/>
            <pc:sldMk cId="3945271954" sldId="2147308918"/>
            <ac:spMk id="19" creationId="{935D43AB-546D-0782-CA51-19467276E95B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23" creationId="{29F02B3E-E8A3-61D1-E7A6-82585C382FE1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24" creationId="{89BCCFAB-F733-EA3D-3C80-934F40A2AA45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26" creationId="{F2A68D41-443C-E084-83AD-2046E7076551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28" creationId="{72CA111E-FE91-C5FE-9418-919A2EAEEED0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29" creationId="{9D539177-9AB1-7175-CEA0-158913AEDD53}"/>
          </ac:spMkLst>
        </pc:spChg>
        <pc:spChg chg="del mod">
          <ac:chgData name="Chamarty, Ravi" userId="72d8f9d7-29b3-4844-a19c-2f85570e3687" providerId="ADAL" clId="{0829CF89-792C-4F1F-BF8B-5BD4951CC40A}" dt="2024-12-13T19:29:38.026" v="1756" actId="478"/>
          <ac:spMkLst>
            <pc:docMk/>
            <pc:sldMk cId="3945271954" sldId="2147308918"/>
            <ac:spMk id="31" creationId="{055001D5-781E-B31E-4000-A47037C11016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36" creationId="{6F801B59-1710-F5B1-F30D-999CB19C44E0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40" creationId="{4E9C1EB1-37E0-AAF8-5644-ABABF73FCA67}"/>
          </ac:spMkLst>
        </pc:spChg>
        <pc:spChg chg="del">
          <ac:chgData name="Chamarty, Ravi" userId="72d8f9d7-29b3-4844-a19c-2f85570e3687" providerId="ADAL" clId="{0829CF89-792C-4F1F-BF8B-5BD4951CC40A}" dt="2024-12-13T19:17:26.574" v="1497" actId="478"/>
          <ac:spMkLst>
            <pc:docMk/>
            <pc:sldMk cId="3945271954" sldId="2147308918"/>
            <ac:spMk id="56" creationId="{12EF6A79-6EE0-2B59-19BC-291AF2F7C6E1}"/>
          </ac:spMkLst>
        </pc:spChg>
        <pc:spChg chg="mod">
          <ac:chgData name="Chamarty, Ravi" userId="72d8f9d7-29b3-4844-a19c-2f85570e3687" providerId="ADAL" clId="{0829CF89-792C-4F1F-BF8B-5BD4951CC40A}" dt="2025-01-02T20:44:57.903" v="2506" actId="1037"/>
          <ac:spMkLst>
            <pc:docMk/>
            <pc:sldMk cId="3945271954" sldId="2147308918"/>
            <ac:spMk id="1027" creationId="{EC5C6832-EEF3-99D3-2C1B-2AE83D245168}"/>
          </ac:spMkLst>
        </pc:spChg>
        <pc:picChg chg="del">
          <ac:chgData name="Chamarty, Ravi" userId="72d8f9d7-29b3-4844-a19c-2f85570e3687" providerId="ADAL" clId="{0829CF89-792C-4F1F-BF8B-5BD4951CC40A}" dt="2024-12-13T19:17:07.432" v="1487" actId="478"/>
          <ac:picMkLst>
            <pc:docMk/>
            <pc:sldMk cId="3945271954" sldId="2147308918"/>
            <ac:picMk id="42" creationId="{09D92AD3-3610-323F-C6F5-455485D3F97B}"/>
          </ac:picMkLst>
        </pc:picChg>
        <pc:cxnChg chg="mod">
          <ac:chgData name="Chamarty, Ravi" userId="72d8f9d7-29b3-4844-a19c-2f85570e3687" providerId="ADAL" clId="{0829CF89-792C-4F1F-BF8B-5BD4951CC40A}" dt="2025-01-02T20:44:57.903" v="2506" actId="1037"/>
          <ac:cxnSpMkLst>
            <pc:docMk/>
            <pc:sldMk cId="3945271954" sldId="2147308918"/>
            <ac:cxnSpMk id="13" creationId="{3726DE77-1C79-EDC4-3CD4-16BC82C9E2AA}"/>
          </ac:cxnSpMkLst>
        </pc:cxnChg>
        <pc:cxnChg chg="mod">
          <ac:chgData name="Chamarty, Ravi" userId="72d8f9d7-29b3-4844-a19c-2f85570e3687" providerId="ADAL" clId="{0829CF89-792C-4F1F-BF8B-5BD4951CC40A}" dt="2025-01-02T20:44:57.903" v="2506" actId="1037"/>
          <ac:cxnSpMkLst>
            <pc:docMk/>
            <pc:sldMk cId="3945271954" sldId="2147308918"/>
            <ac:cxnSpMk id="15" creationId="{7D4CA3DC-5937-D681-F488-BACE2D428B1B}"/>
          </ac:cxnSpMkLst>
        </pc:cxnChg>
        <pc:cxnChg chg="mod">
          <ac:chgData name="Chamarty, Ravi" userId="72d8f9d7-29b3-4844-a19c-2f85570e3687" providerId="ADAL" clId="{0829CF89-792C-4F1F-BF8B-5BD4951CC40A}" dt="2025-01-02T20:44:57.903" v="2506" actId="1037"/>
          <ac:cxnSpMkLst>
            <pc:docMk/>
            <pc:sldMk cId="3945271954" sldId="2147308918"/>
            <ac:cxnSpMk id="20" creationId="{EA57B82D-3195-67D5-222D-21BF466B31CE}"/>
          </ac:cxnSpMkLst>
        </pc:cxnChg>
        <pc:cxnChg chg="mod">
          <ac:chgData name="Chamarty, Ravi" userId="72d8f9d7-29b3-4844-a19c-2f85570e3687" providerId="ADAL" clId="{0829CF89-792C-4F1F-BF8B-5BD4951CC40A}" dt="2025-01-02T20:44:57.903" v="2506" actId="1037"/>
          <ac:cxnSpMkLst>
            <pc:docMk/>
            <pc:sldMk cId="3945271954" sldId="2147308918"/>
            <ac:cxnSpMk id="21" creationId="{1BC6860F-45BB-867D-2362-F1D0B2D69AD3}"/>
          </ac:cxnSpMkLst>
        </pc:cxnChg>
        <pc:cxnChg chg="mod">
          <ac:chgData name="Chamarty, Ravi" userId="72d8f9d7-29b3-4844-a19c-2f85570e3687" providerId="ADAL" clId="{0829CF89-792C-4F1F-BF8B-5BD4951CC40A}" dt="2025-01-02T20:44:57.903" v="2506" actId="1037"/>
          <ac:cxnSpMkLst>
            <pc:docMk/>
            <pc:sldMk cId="3945271954" sldId="2147308918"/>
            <ac:cxnSpMk id="22" creationId="{C1394192-8708-0A93-132D-D8DEB0020B30}"/>
          </ac:cxnSpMkLst>
        </pc:cxnChg>
        <pc:cxnChg chg="mod">
          <ac:chgData name="Chamarty, Ravi" userId="72d8f9d7-29b3-4844-a19c-2f85570e3687" providerId="ADAL" clId="{0829CF89-792C-4F1F-BF8B-5BD4951CC40A}" dt="2025-01-02T20:44:57.903" v="2506" actId="1037"/>
          <ac:cxnSpMkLst>
            <pc:docMk/>
            <pc:sldMk cId="3945271954" sldId="2147308918"/>
            <ac:cxnSpMk id="25" creationId="{2D4F4909-0251-57F2-57B9-EE1C1A3C5C9C}"/>
          </ac:cxnSpMkLst>
        </pc:cxnChg>
        <pc:cxnChg chg="mod">
          <ac:chgData name="Chamarty, Ravi" userId="72d8f9d7-29b3-4844-a19c-2f85570e3687" providerId="ADAL" clId="{0829CF89-792C-4F1F-BF8B-5BD4951CC40A}" dt="2025-01-02T20:44:57.903" v="2506" actId="1037"/>
          <ac:cxnSpMkLst>
            <pc:docMk/>
            <pc:sldMk cId="3945271954" sldId="2147308918"/>
            <ac:cxnSpMk id="27" creationId="{74ABA96C-4979-3586-1D11-87DDA59578C3}"/>
          </ac:cxnSpMkLst>
        </pc:cxnChg>
        <pc:cxnChg chg="mod">
          <ac:chgData name="Chamarty, Ravi" userId="72d8f9d7-29b3-4844-a19c-2f85570e3687" providerId="ADAL" clId="{0829CF89-792C-4F1F-BF8B-5BD4951CC40A}" dt="2025-01-02T20:44:57.903" v="2506" actId="1037"/>
          <ac:cxnSpMkLst>
            <pc:docMk/>
            <pc:sldMk cId="3945271954" sldId="2147308918"/>
            <ac:cxnSpMk id="30" creationId="{DC9C763C-44E1-0F7A-E18C-6D5B0DEF77E6}"/>
          </ac:cxnSpMkLst>
        </pc:cxnChg>
        <pc:cxnChg chg="mod">
          <ac:chgData name="Chamarty, Ravi" userId="72d8f9d7-29b3-4844-a19c-2f85570e3687" providerId="ADAL" clId="{0829CF89-792C-4F1F-BF8B-5BD4951CC40A}" dt="2025-01-02T20:44:57.903" v="2506" actId="1037"/>
          <ac:cxnSpMkLst>
            <pc:docMk/>
            <pc:sldMk cId="3945271954" sldId="2147308918"/>
            <ac:cxnSpMk id="38" creationId="{C3278F18-A44D-6A36-B512-1E2B335C0147}"/>
          </ac:cxnSpMkLst>
        </pc:cxnChg>
        <pc:cxnChg chg="del">
          <ac:chgData name="Chamarty, Ravi" userId="72d8f9d7-29b3-4844-a19c-2f85570e3687" providerId="ADAL" clId="{0829CF89-792C-4F1F-BF8B-5BD4951CC40A}" dt="2024-12-13T19:17:20.797" v="1494" actId="478"/>
          <ac:cxnSpMkLst>
            <pc:docMk/>
            <pc:sldMk cId="3945271954" sldId="2147308918"/>
            <ac:cxnSpMk id="44" creationId="{20D5A399-062B-6ECA-7138-9E3C3762E0C2}"/>
          </ac:cxnSpMkLst>
        </pc:cxnChg>
        <pc:cxnChg chg="del">
          <ac:chgData name="Chamarty, Ravi" userId="72d8f9d7-29b3-4844-a19c-2f85570e3687" providerId="ADAL" clId="{0829CF89-792C-4F1F-BF8B-5BD4951CC40A}" dt="2024-12-13T19:17:14.347" v="1489" actId="478"/>
          <ac:cxnSpMkLst>
            <pc:docMk/>
            <pc:sldMk cId="3945271954" sldId="2147308918"/>
            <ac:cxnSpMk id="45" creationId="{C49D4BDC-5763-53EE-59A4-C2C75BA7160D}"/>
          </ac:cxnSpMkLst>
        </pc:cxnChg>
        <pc:cxnChg chg="del">
          <ac:chgData name="Chamarty, Ravi" userId="72d8f9d7-29b3-4844-a19c-2f85570e3687" providerId="ADAL" clId="{0829CF89-792C-4F1F-BF8B-5BD4951CC40A}" dt="2024-12-13T19:17:16.569" v="1491" actId="478"/>
          <ac:cxnSpMkLst>
            <pc:docMk/>
            <pc:sldMk cId="3945271954" sldId="2147308918"/>
            <ac:cxnSpMk id="49" creationId="{ECF73498-C5A3-467E-0EFB-1BB526A05840}"/>
          </ac:cxnSpMkLst>
        </pc:cxnChg>
        <pc:cxnChg chg="del">
          <ac:chgData name="Chamarty, Ravi" userId="72d8f9d7-29b3-4844-a19c-2f85570e3687" providerId="ADAL" clId="{0829CF89-792C-4F1F-BF8B-5BD4951CC40A}" dt="2024-12-13T19:17:15.572" v="1490" actId="478"/>
          <ac:cxnSpMkLst>
            <pc:docMk/>
            <pc:sldMk cId="3945271954" sldId="2147308918"/>
            <ac:cxnSpMk id="50" creationId="{B8CEFB4D-6ABD-3D31-1948-3274680190A3}"/>
          </ac:cxnSpMkLst>
        </pc:cxnChg>
        <pc:cxnChg chg="del">
          <ac:chgData name="Chamarty, Ravi" userId="72d8f9d7-29b3-4844-a19c-2f85570e3687" providerId="ADAL" clId="{0829CF89-792C-4F1F-BF8B-5BD4951CC40A}" dt="2024-12-13T19:17:19.742" v="1493" actId="478"/>
          <ac:cxnSpMkLst>
            <pc:docMk/>
            <pc:sldMk cId="3945271954" sldId="2147308918"/>
            <ac:cxnSpMk id="51" creationId="{DAB8CE8D-D357-AB34-4C5D-01D601DC8DB3}"/>
          </ac:cxnSpMkLst>
        </pc:cxnChg>
        <pc:cxnChg chg="del">
          <ac:chgData name="Chamarty, Ravi" userId="72d8f9d7-29b3-4844-a19c-2f85570e3687" providerId="ADAL" clId="{0829CF89-792C-4F1F-BF8B-5BD4951CC40A}" dt="2024-12-13T19:17:18.894" v="1492" actId="478"/>
          <ac:cxnSpMkLst>
            <pc:docMk/>
            <pc:sldMk cId="3945271954" sldId="2147308918"/>
            <ac:cxnSpMk id="52" creationId="{2AE10699-31CE-1CC3-759D-4EF5D037A784}"/>
          </ac:cxnSpMkLst>
        </pc:cxnChg>
        <pc:cxnChg chg="del">
          <ac:chgData name="Chamarty, Ravi" userId="72d8f9d7-29b3-4844-a19c-2f85570e3687" providerId="ADAL" clId="{0829CF89-792C-4F1F-BF8B-5BD4951CC40A}" dt="2024-12-13T19:17:23.472" v="1496" actId="478"/>
          <ac:cxnSpMkLst>
            <pc:docMk/>
            <pc:sldMk cId="3945271954" sldId="2147308918"/>
            <ac:cxnSpMk id="54" creationId="{D3211557-D6C0-358B-6FAC-B57F36D2E7FB}"/>
          </ac:cxnSpMkLst>
        </pc:cxnChg>
        <pc:cxnChg chg="del mod">
          <ac:chgData name="Chamarty, Ravi" userId="72d8f9d7-29b3-4844-a19c-2f85570e3687" providerId="ADAL" clId="{0829CF89-792C-4F1F-BF8B-5BD4951CC40A}" dt="2024-12-13T19:17:22.397" v="1495" actId="478"/>
          <ac:cxnSpMkLst>
            <pc:docMk/>
            <pc:sldMk cId="3945271954" sldId="2147308918"/>
            <ac:cxnSpMk id="58" creationId="{758EE2D4-E376-FB03-8E59-0BFF8E5CFD90}"/>
          </ac:cxnSpMkLst>
        </pc:cxnChg>
        <pc:cxnChg chg="del mod">
          <ac:chgData name="Chamarty, Ravi" userId="72d8f9d7-29b3-4844-a19c-2f85570e3687" providerId="ADAL" clId="{0829CF89-792C-4F1F-BF8B-5BD4951CC40A}" dt="2024-12-13T19:17:10.597" v="1488" actId="478"/>
          <ac:cxnSpMkLst>
            <pc:docMk/>
            <pc:sldMk cId="3945271954" sldId="2147308918"/>
            <ac:cxnSpMk id="62" creationId="{14603B45-5A7E-90DF-3693-9AF4B598D220}"/>
          </ac:cxnSpMkLst>
        </pc:cxnChg>
      </pc:sldChg>
      <pc:sldChg chg="modSp mod">
        <pc:chgData name="Chamarty, Ravi" userId="72d8f9d7-29b3-4844-a19c-2f85570e3687" providerId="ADAL" clId="{0829CF89-792C-4F1F-BF8B-5BD4951CC40A}" dt="2024-12-13T20:02:02.596" v="2378" actId="255"/>
        <pc:sldMkLst>
          <pc:docMk/>
          <pc:sldMk cId="3976080346" sldId="2147308919"/>
        </pc:sldMkLst>
        <pc:spChg chg="mod">
          <ac:chgData name="Chamarty, Ravi" userId="72d8f9d7-29b3-4844-a19c-2f85570e3687" providerId="ADAL" clId="{0829CF89-792C-4F1F-BF8B-5BD4951CC40A}" dt="2024-12-13T20:02:02.596" v="2378" actId="255"/>
          <ac:spMkLst>
            <pc:docMk/>
            <pc:sldMk cId="3976080346" sldId="2147308919"/>
            <ac:spMk id="3" creationId="{88F4ACA1-9DED-58DD-54B8-F69DCB3E895F}"/>
          </ac:spMkLst>
        </pc:spChg>
      </pc:sldChg>
      <pc:sldChg chg="modSp add del mod">
        <pc:chgData name="Chamarty, Ravi" userId="72d8f9d7-29b3-4844-a19c-2f85570e3687" providerId="ADAL" clId="{0829CF89-792C-4F1F-BF8B-5BD4951CC40A}" dt="2024-12-13T18:07:06.408" v="1150" actId="2696"/>
        <pc:sldMkLst>
          <pc:docMk/>
          <pc:sldMk cId="440793065" sldId="2147308920"/>
        </pc:sldMkLst>
        <pc:spChg chg="mod">
          <ac:chgData name="Chamarty, Ravi" userId="72d8f9d7-29b3-4844-a19c-2f85570e3687" providerId="ADAL" clId="{0829CF89-792C-4F1F-BF8B-5BD4951CC40A}" dt="2024-12-13T15:19:34.531" v="535" actId="20577"/>
          <ac:spMkLst>
            <pc:docMk/>
            <pc:sldMk cId="440793065" sldId="2147308920"/>
            <ac:spMk id="9" creationId="{B593089B-7E65-749A-9CE6-3FF158625783}"/>
          </ac:spMkLst>
        </pc:spChg>
      </pc:sldChg>
      <pc:sldChg chg="addSp delSp modSp new del mod">
        <pc:chgData name="Chamarty, Ravi" userId="72d8f9d7-29b3-4844-a19c-2f85570e3687" providerId="ADAL" clId="{0829CF89-792C-4F1F-BF8B-5BD4951CC40A}" dt="2024-12-13T18:15:07.109" v="1318" actId="2696"/>
        <pc:sldMkLst>
          <pc:docMk/>
          <pc:sldMk cId="584123217" sldId="2147308921"/>
        </pc:sldMkLst>
        <pc:spChg chg="del">
          <ac:chgData name="Chamarty, Ravi" userId="72d8f9d7-29b3-4844-a19c-2f85570e3687" providerId="ADAL" clId="{0829CF89-792C-4F1F-BF8B-5BD4951CC40A}" dt="2024-12-13T16:03:15.839" v="840" actId="478"/>
          <ac:spMkLst>
            <pc:docMk/>
            <pc:sldMk cId="584123217" sldId="2147308921"/>
            <ac:spMk id="3" creationId="{C30D2232-39A9-6402-AFB8-81B7608FE3E4}"/>
          </ac:spMkLst>
        </pc:spChg>
        <pc:spChg chg="add del mod">
          <ac:chgData name="Chamarty, Ravi" userId="72d8f9d7-29b3-4844-a19c-2f85570e3687" providerId="ADAL" clId="{0829CF89-792C-4F1F-BF8B-5BD4951CC40A}" dt="2024-12-13T16:06:39.163" v="864" actId="478"/>
          <ac:spMkLst>
            <pc:docMk/>
            <pc:sldMk cId="584123217" sldId="2147308921"/>
            <ac:spMk id="4" creationId="{F4D0C71C-CF2F-ABF2-BB71-60DA78A74F69}"/>
          </ac:spMkLst>
        </pc:spChg>
        <pc:spChg chg="add mod">
          <ac:chgData name="Chamarty, Ravi" userId="72d8f9d7-29b3-4844-a19c-2f85570e3687" providerId="ADAL" clId="{0829CF89-792C-4F1F-BF8B-5BD4951CC40A}" dt="2024-12-13T16:06:57.038" v="881" actId="15"/>
          <ac:spMkLst>
            <pc:docMk/>
            <pc:sldMk cId="584123217" sldId="2147308921"/>
            <ac:spMk id="5" creationId="{9B0BB151-E368-442D-58D5-D4E534661449}"/>
          </ac:spMkLst>
        </pc:spChg>
      </pc:sldChg>
      <pc:sldChg chg="modSp add mod">
        <pc:chgData name="Chamarty, Ravi" userId="72d8f9d7-29b3-4844-a19c-2f85570e3687" providerId="ADAL" clId="{0829CF89-792C-4F1F-BF8B-5BD4951CC40A}" dt="2025-01-03T21:35:38.341" v="2674" actId="20577"/>
        <pc:sldMkLst>
          <pc:docMk/>
          <pc:sldMk cId="800158229" sldId="2147308922"/>
        </pc:sldMkLst>
        <pc:spChg chg="mod">
          <ac:chgData name="Chamarty, Ravi" userId="72d8f9d7-29b3-4844-a19c-2f85570e3687" providerId="ADAL" clId="{0829CF89-792C-4F1F-BF8B-5BD4951CC40A}" dt="2024-12-13T18:10:47.906" v="1269" actId="20577"/>
          <ac:spMkLst>
            <pc:docMk/>
            <pc:sldMk cId="800158229" sldId="2147308922"/>
            <ac:spMk id="6" creationId="{6CBB0720-A318-CC7E-44FA-2CCC605E764F}"/>
          </ac:spMkLst>
        </pc:spChg>
        <pc:spChg chg="mod">
          <ac:chgData name="Chamarty, Ravi" userId="72d8f9d7-29b3-4844-a19c-2f85570e3687" providerId="ADAL" clId="{0829CF89-792C-4F1F-BF8B-5BD4951CC40A}" dt="2024-12-13T18:11:36.204" v="1294" actId="20577"/>
          <ac:spMkLst>
            <pc:docMk/>
            <pc:sldMk cId="800158229" sldId="2147308922"/>
            <ac:spMk id="8" creationId="{469536CA-9840-53BC-8F9D-22457CAFD61A}"/>
          </ac:spMkLst>
        </pc:spChg>
        <pc:spChg chg="mod">
          <ac:chgData name="Chamarty, Ravi" userId="72d8f9d7-29b3-4844-a19c-2f85570e3687" providerId="ADAL" clId="{0829CF89-792C-4F1F-BF8B-5BD4951CC40A}" dt="2025-01-03T21:35:38.341" v="2674" actId="20577"/>
          <ac:spMkLst>
            <pc:docMk/>
            <pc:sldMk cId="800158229" sldId="2147308922"/>
            <ac:spMk id="9" creationId="{B593089B-7E65-749A-9CE6-3FF158625783}"/>
          </ac:spMkLst>
        </pc:spChg>
        <pc:spChg chg="mod">
          <ac:chgData name="Chamarty, Ravi" userId="72d8f9d7-29b3-4844-a19c-2f85570e3687" providerId="ADAL" clId="{0829CF89-792C-4F1F-BF8B-5BD4951CC40A}" dt="2024-12-13T18:16:28.322" v="1322" actId="20577"/>
          <ac:spMkLst>
            <pc:docMk/>
            <pc:sldMk cId="800158229" sldId="2147308922"/>
            <ac:spMk id="22" creationId="{C42E18CD-8E97-02B3-841C-810931FA1732}"/>
          </ac:spMkLst>
        </pc:spChg>
        <pc:spChg chg="mod">
          <ac:chgData name="Chamarty, Ravi" userId="72d8f9d7-29b3-4844-a19c-2f85570e3687" providerId="ADAL" clId="{0829CF89-792C-4F1F-BF8B-5BD4951CC40A}" dt="2025-01-02T20:35:21.370" v="2421" actId="20577"/>
          <ac:spMkLst>
            <pc:docMk/>
            <pc:sldMk cId="800158229" sldId="2147308922"/>
            <ac:spMk id="23" creationId="{EF5CAD0F-4A04-2B35-1E85-A7E9E37A7386}"/>
          </ac:spMkLst>
        </pc:spChg>
      </pc:sldChg>
      <pc:sldChg chg="addSp delSp modSp new mod">
        <pc:chgData name="Chamarty, Ravi" userId="72d8f9d7-29b3-4844-a19c-2f85570e3687" providerId="ADAL" clId="{0829CF89-792C-4F1F-BF8B-5BD4951CC40A}" dt="2025-01-22T17:51:04.939" v="2830" actId="14100"/>
        <pc:sldMkLst>
          <pc:docMk/>
          <pc:sldMk cId="2915710419" sldId="2147308923"/>
        </pc:sldMkLst>
        <pc:spChg chg="mod">
          <ac:chgData name="Chamarty, Ravi" userId="72d8f9d7-29b3-4844-a19c-2f85570e3687" providerId="ADAL" clId="{0829CF89-792C-4F1F-BF8B-5BD4951CC40A}" dt="2025-01-22T17:43:03.430" v="2771" actId="20577"/>
          <ac:spMkLst>
            <pc:docMk/>
            <pc:sldMk cId="2915710419" sldId="2147308923"/>
            <ac:spMk id="2" creationId="{B600E315-4963-1680-3785-367377888E08}"/>
          </ac:spMkLst>
        </pc:spChg>
        <pc:spChg chg="del">
          <ac:chgData name="Chamarty, Ravi" userId="72d8f9d7-29b3-4844-a19c-2f85570e3687" providerId="ADAL" clId="{0829CF89-792C-4F1F-BF8B-5BD4951CC40A}" dt="2025-01-17T20:56:46.414" v="2684" actId="478"/>
          <ac:spMkLst>
            <pc:docMk/>
            <pc:sldMk cId="2915710419" sldId="2147308923"/>
            <ac:spMk id="3" creationId="{D1354238-EA79-215F-D87A-F9793C3DDF6F}"/>
          </ac:spMkLst>
        </pc:spChg>
        <pc:spChg chg="add mod">
          <ac:chgData name="Chamarty, Ravi" userId="72d8f9d7-29b3-4844-a19c-2f85570e3687" providerId="ADAL" clId="{0829CF89-792C-4F1F-BF8B-5BD4951CC40A}" dt="2025-01-17T21:03:52.946" v="2737" actId="948"/>
          <ac:spMkLst>
            <pc:docMk/>
            <pc:sldMk cId="2915710419" sldId="2147308923"/>
            <ac:spMk id="8" creationId="{5D3FD3AB-15D5-3E0C-A92B-59A827AEADE6}"/>
          </ac:spMkLst>
        </pc:spChg>
        <pc:graphicFrameChg chg="add mod">
          <ac:chgData name="Chamarty, Ravi" userId="72d8f9d7-29b3-4844-a19c-2f85570e3687" providerId="ADAL" clId="{0829CF89-792C-4F1F-BF8B-5BD4951CC40A}" dt="2025-01-17T20:57:44.579" v="2717" actId="1076"/>
          <ac:graphicFrameMkLst>
            <pc:docMk/>
            <pc:sldMk cId="2915710419" sldId="2147308923"/>
            <ac:graphicFrameMk id="5" creationId="{F8E774AD-0B0E-6405-1A21-45D99AD413C3}"/>
          </ac:graphicFrameMkLst>
        </pc:graphicFrameChg>
        <pc:picChg chg="add mod">
          <ac:chgData name="Chamarty, Ravi" userId="72d8f9d7-29b3-4844-a19c-2f85570e3687" providerId="ADAL" clId="{0829CF89-792C-4F1F-BF8B-5BD4951CC40A}" dt="2025-01-22T17:50:50.404" v="2828" actId="1076"/>
          <ac:picMkLst>
            <pc:docMk/>
            <pc:sldMk cId="2915710419" sldId="2147308923"/>
            <ac:picMk id="3" creationId="{ED1AA7F9-9E76-2DF8-83CC-F8266B513AA1}"/>
          </ac:picMkLst>
        </pc:picChg>
        <pc:picChg chg="add del mod">
          <ac:chgData name="Chamarty, Ravi" userId="72d8f9d7-29b3-4844-a19c-2f85570e3687" providerId="ADAL" clId="{0829CF89-792C-4F1F-BF8B-5BD4951CC40A}" dt="2025-01-17T22:39:50.250" v="2739" actId="478"/>
          <ac:picMkLst>
            <pc:docMk/>
            <pc:sldMk cId="2915710419" sldId="2147308923"/>
            <ac:picMk id="4" creationId="{7AAAEE45-BD23-2A9B-2259-151427341718}"/>
          </ac:picMkLst>
        </pc:picChg>
        <pc:picChg chg="add del mod">
          <ac:chgData name="Chamarty, Ravi" userId="72d8f9d7-29b3-4844-a19c-2f85570e3687" providerId="ADAL" clId="{0829CF89-792C-4F1F-BF8B-5BD4951CC40A}" dt="2025-01-22T17:50:33.687" v="2772" actId="478"/>
          <ac:picMkLst>
            <pc:docMk/>
            <pc:sldMk cId="2915710419" sldId="2147308923"/>
            <ac:picMk id="1026" creationId="{0B2EC092-15AE-FE60-CE52-2D94CB88A843}"/>
          </ac:picMkLst>
        </pc:picChg>
        <pc:cxnChg chg="add mod ord">
          <ac:chgData name="Chamarty, Ravi" userId="72d8f9d7-29b3-4844-a19c-2f85570e3687" providerId="ADAL" clId="{0829CF89-792C-4F1F-BF8B-5BD4951CC40A}" dt="2025-01-22T17:51:04.939" v="2830" actId="14100"/>
          <ac:cxnSpMkLst>
            <pc:docMk/>
            <pc:sldMk cId="2915710419" sldId="2147308923"/>
            <ac:cxnSpMk id="7" creationId="{9277D44F-89B6-4D0D-25BA-8FD1425BE756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4E76C-657E-4784-9D4B-8BB2DB7A2193}" type="datetimeFigureOut">
              <a:rPr lang="en-IN" smtClean="0"/>
              <a:t>04-02-2025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778A1-D82B-4F0B-AD2E-8BC7D7CCD0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6516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852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74517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6703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88011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91117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22518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@startuml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CRD_TOP "1"*--"*" </a:t>
            </a:r>
            <a:r>
              <a:rPr lang="en-US" err="1"/>
              <a:t>InterfaceDef</a:t>
            </a:r>
            <a:endParaRPr lang="en-US"/>
          </a:p>
          <a:p>
            <a:r>
              <a:rPr lang="en-US"/>
              <a:t>CRD_TOP "1"*--"*" </a:t>
            </a:r>
            <a:r>
              <a:rPr lang="en-US" err="1"/>
              <a:t>NetworkDef</a:t>
            </a:r>
            <a:endParaRPr lang="en-US"/>
          </a:p>
          <a:p>
            <a:r>
              <a:rPr lang="en-US"/>
              <a:t>CRD_TOP "1"*--"*" </a:t>
            </a:r>
            <a:r>
              <a:rPr lang="en-US" err="1"/>
              <a:t>DependencyDef</a:t>
            </a:r>
            <a:endParaRPr lang="en-US"/>
          </a:p>
          <a:p>
            <a:r>
              <a:rPr lang="en-US"/>
              <a:t>CRD_TOP "1"*--"1" </a:t>
            </a:r>
            <a:r>
              <a:rPr lang="en-US" err="1"/>
              <a:t>CapacityDef</a:t>
            </a:r>
            <a:endParaRPr lang="en-US"/>
          </a:p>
          <a:p>
            <a:r>
              <a:rPr lang="en-US"/>
              <a:t>CRD_TOP "1"*--"1" </a:t>
            </a:r>
            <a:r>
              <a:rPr lang="en-US" err="1"/>
              <a:t>ResourceDef</a:t>
            </a:r>
            <a:endParaRPr lang="en-US"/>
          </a:p>
          <a:p>
            <a:endParaRPr lang="en-US"/>
          </a:p>
          <a:p>
            <a:r>
              <a:rPr lang="en-US"/>
              <a:t>@enduml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863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 rotWithShape="1">
          <a:blip r:embed="rId2" cstate="print"/>
          <a:srcRect r="1368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664620" y="6608396"/>
            <a:ext cx="527381" cy="27698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 defTabSz="685783" fontAlgn="auto">
              <a:spcBef>
                <a:spcPts val="0"/>
              </a:spcBef>
              <a:spcAft>
                <a:spcPts val="0"/>
              </a:spcAft>
            </a:pPr>
            <a:fld id="{24173ED6-4A69-4FA8-8A09-51FC87ACF5D8}" type="slidenum">
              <a:rPr lang="zh-CN" altLang="en-US" sz="1200" b="1" smtClean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pPr algn="r" defTabSz="68578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200" b="1">
              <a:solidFill>
                <a:srgbClr val="9BBB59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6" name="图片 5" descr="webwxgetmsgimg (7)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0365" y="9236"/>
            <a:ext cx="1541051" cy="6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1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412FD219-7578-554E-9B71-081DA6015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5826325"/>
            <a:ext cx="3911600" cy="863600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0" y="-1"/>
            <a:ext cx="12192000" cy="5652000"/>
          </a:xfrm>
          <a:prstGeom prst="rect">
            <a:avLst/>
          </a:prstGeom>
          <a:solidFill>
            <a:srgbClr val="FF0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b="1" i="0">
              <a:latin typeface="Rakuten Sans" panose="020B0503020203020204" pitchFamily="34" charset="0"/>
              <a:cs typeface="Rakuten Sans" panose="020B0503020203020204" pitchFamily="34" charset="0"/>
            </a:endParaRPr>
          </a:p>
        </p:txBody>
      </p:sp>
      <p:sp>
        <p:nvSpPr>
          <p:cNvPr id="7" name="Shape 16"/>
          <p:cNvSpPr>
            <a:spLocks noGrp="1"/>
          </p:cNvSpPr>
          <p:nvPr>
            <p:ph type="title" hasCustomPrompt="1"/>
          </p:nvPr>
        </p:nvSpPr>
        <p:spPr>
          <a:xfrm>
            <a:off x="1080001" y="1365250"/>
            <a:ext cx="10052457" cy="144564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550" b="1" i="0" baseline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kumimoji="1" lang="en-US" altLang="ja-JP"/>
              <a:t>R-Style template</a:t>
            </a:r>
            <a:r>
              <a:rPr lang="en-US" altLang="ja-JP"/>
              <a:t> v3.1</a:t>
            </a:r>
            <a:endParaRPr/>
          </a:p>
        </p:txBody>
      </p:sp>
      <p:sp>
        <p:nvSpPr>
          <p:cNvPr id="8" name="コンテンツ プレースホルダー 4"/>
          <p:cNvSpPr>
            <a:spLocks noGrp="1"/>
          </p:cNvSpPr>
          <p:nvPr>
            <p:ph sz="quarter" idx="12" hasCustomPrompt="1"/>
          </p:nvPr>
        </p:nvSpPr>
        <p:spPr>
          <a:xfrm>
            <a:off x="1080000" y="3107530"/>
            <a:ext cx="4170488" cy="1592068"/>
          </a:xfrm>
          <a:prstGeom prst="rect">
            <a:avLst/>
          </a:prstGeom>
        </p:spPr>
        <p:txBody>
          <a:bodyPr/>
          <a:lstStyle>
            <a:lvl1pPr marL="0" marR="0" indent="0" algn="l" defTabSz="2313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800" b="1" i="0" baseline="0">
                <a:solidFill>
                  <a:schemeClr val="bg1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pPr lvl="0"/>
            <a:r>
              <a:rPr lang="en-US" altLang="ja-JP"/>
              <a:t>Jan 1st, 2020</a:t>
            </a:r>
            <a:br>
              <a:rPr lang="en-US" altLang="ja-JP"/>
            </a:br>
            <a:r>
              <a:rPr lang="en-US" altLang="ja-JP"/>
              <a:t>Rakuten Taro</a:t>
            </a:r>
            <a:br>
              <a:rPr lang="en-US" altLang="ja-JP"/>
            </a:br>
            <a:r>
              <a:rPr lang="en-US" altLang="ja-JP" err="1"/>
              <a:t>xxxxx</a:t>
            </a:r>
            <a:r>
              <a:rPr lang="en-US" altLang="ja-JP"/>
              <a:t>. Dept.</a:t>
            </a:r>
            <a:br>
              <a:rPr lang="en-US" altLang="ja-JP"/>
            </a:br>
            <a:r>
              <a:rPr lang="en-US" altLang="ja-JP"/>
              <a:t>Rakuten, Inc.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809895"/>
      </p:ext>
    </p:extLst>
  </p:cSld>
  <p:clrMapOvr>
    <a:masterClrMapping/>
  </p:clrMapOvr>
  <p:transition spd="med"/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g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CF0DC8A-3866-AE49-8010-D1AA796ED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  <p:sp>
        <p:nvSpPr>
          <p:cNvPr id="25" name="Shape 2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/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sp>
        <p:nvSpPr>
          <p:cNvPr id="9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5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846575"/>
      </p:ext>
    </p:extLst>
  </p:cSld>
  <p:clrMapOvr>
    <a:masterClrMapping/>
  </p:clrMapOvr>
  <p:transition spd="med"/>
  <p:hf hdr="0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 b="1" i="0">
                <a:latin typeface="Rakuten Sans" panose="020B0503020203020204" pitchFamily="34" charset="0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4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32CFB42-3A01-8744-951A-E3924209C2AD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618D8F2-7405-394E-887D-FC0BD4FB4B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322284"/>
      </p:ext>
    </p:extLst>
  </p:cSld>
  <p:clrMapOvr>
    <a:masterClrMapping/>
  </p:clrMapOvr>
  <p:transition spd="med"/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red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 hasCustomPrompt="1"/>
          </p:nvPr>
        </p:nvSpPr>
        <p:spPr>
          <a:xfrm>
            <a:off x="334963" y="324002"/>
            <a:ext cx="11520000" cy="539667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3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solidFill>
                  <a:schemeClr val="tx1"/>
                </a:solidFill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solidFill>
                  <a:schemeClr val="bg1"/>
                </a:solidFill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F82B00-2742-9246-93A9-69359E0EA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3" y="6369660"/>
            <a:ext cx="360000" cy="360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11C2E68-B72B-584A-A3EE-BBDEE5A28D35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04F4F42-D1E8-DD42-9A28-A2E47041DC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056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5D070D2-11CF-F64A-89E8-B0D10F36B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562032"/>
      </p:ext>
    </p:extLst>
  </p:cSld>
  <p:clrMapOvr>
    <a:masterClrMapping/>
  </p:clrMapOvr>
  <p:transition spd="med"/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ful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pic" idx="13" hasCustomPrompt="1"/>
          </p:nvPr>
        </p:nvSpPr>
        <p:spPr>
          <a:xfrm>
            <a:off x="1" y="0"/>
            <a:ext cx="12193587" cy="6858000"/>
          </a:xfrm>
          <a:prstGeom prst="rect">
            <a:avLst/>
          </a:prstGeom>
        </p:spPr>
        <p:txBody>
          <a:bodyPr lIns="91439" tIns="45719" rIns="91439" bIns="45719" anchor="ctr">
            <a:noAutofit/>
          </a:bodyPr>
          <a:lstStyle>
            <a:lvl1pPr algn="ctr">
              <a:defRPr sz="1950" b="1"/>
            </a:lvl1pPr>
          </a:lstStyle>
          <a:p>
            <a:r>
              <a:rPr lang="en-US" altLang="ja-JP"/>
              <a:t>Click icon to add full image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6074099"/>
      </p:ext>
    </p:extLst>
  </p:cSld>
  <p:clrMapOvr>
    <a:masterClrMapping/>
  </p:clrMapOvr>
  <p:transition spd="med"/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2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EA3A966-F59D-8E48-A389-056A19D6C0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8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30D971-E385-4789-288B-C353310C9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75F8DCC-8D0A-A3ED-FA71-4D11EE3F6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329E032-CEAF-5F9F-6367-1AB9AAF52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3E5A7-98F9-4BAB-8E4D-8B44175BCD96}" type="datetimeFigureOut">
              <a:rPr kumimoji="1" lang="ja-JP" altLang="en-US" smtClean="0"/>
              <a:t>2025/2/4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5FAB9D-4865-DF49-FEB2-1ABB1251C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1B11C57-E585-B0C3-B1AA-C118C1BD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7219-815D-4744-85B9-6D32340DC1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62609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 bwMode="auto">
          <a:xfrm>
            <a:off x="398351" y="55867"/>
            <a:ext cx="109728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21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398351" y="1214539"/>
            <a:ext cx="10972800" cy="42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284793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6"/>
          <p:cNvSpPr>
            <a:spLocks noGrp="1"/>
          </p:cNvSpPr>
          <p:nvPr>
            <p:ph type="title" hasCustomPrompt="1"/>
          </p:nvPr>
        </p:nvSpPr>
        <p:spPr>
          <a:xfrm>
            <a:off x="1080001" y="1365250"/>
            <a:ext cx="10052457" cy="144564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550" b="1" i="0" baseline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kumimoji="1" lang="en-US" altLang="ja-JP"/>
              <a:t>R-Style template</a:t>
            </a:r>
            <a:r>
              <a:rPr lang="en-US" altLang="ja-JP"/>
              <a:t> v3.1</a:t>
            </a:r>
            <a:endParaRPr/>
          </a:p>
        </p:txBody>
      </p:sp>
      <p:sp>
        <p:nvSpPr>
          <p:cNvPr id="8" name="コンテンツ プレースホルダー 4"/>
          <p:cNvSpPr>
            <a:spLocks noGrp="1"/>
          </p:cNvSpPr>
          <p:nvPr>
            <p:ph sz="quarter" idx="12" hasCustomPrompt="1"/>
          </p:nvPr>
        </p:nvSpPr>
        <p:spPr>
          <a:xfrm>
            <a:off x="1080000" y="3107530"/>
            <a:ext cx="4170488" cy="1592068"/>
          </a:xfrm>
          <a:prstGeom prst="rect">
            <a:avLst/>
          </a:prstGeom>
        </p:spPr>
        <p:txBody>
          <a:bodyPr/>
          <a:lstStyle>
            <a:lvl1pPr marL="0" marR="0" indent="0" algn="l" defTabSz="2313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800" b="1" i="0" baseline="0">
                <a:solidFill>
                  <a:schemeClr val="bg1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pPr lvl="0"/>
            <a:r>
              <a:rPr lang="en-US" altLang="ja-JP"/>
              <a:t>Jan 1st, 2020</a:t>
            </a:r>
            <a:br>
              <a:rPr lang="en-US" altLang="ja-JP"/>
            </a:br>
            <a:r>
              <a:rPr lang="en-US" altLang="ja-JP"/>
              <a:t>Rakuten Taro</a:t>
            </a:r>
            <a:br>
              <a:rPr lang="en-US" altLang="ja-JP"/>
            </a:br>
            <a:r>
              <a:rPr lang="en-US" altLang="ja-JP" err="1"/>
              <a:t>xxxxx</a:t>
            </a:r>
            <a:r>
              <a:rPr lang="en-US" altLang="ja-JP"/>
              <a:t>. Dept.</a:t>
            </a:r>
            <a:br>
              <a:rPr lang="en-US" altLang="ja-JP"/>
            </a:br>
            <a:r>
              <a:rPr lang="en-US" altLang="ja-JP"/>
              <a:t>Rakuten, Inc.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50679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412FD219-7578-554E-9B71-081DA6015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5826325"/>
            <a:ext cx="3911600" cy="863600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0" y="-1"/>
            <a:ext cx="12192000" cy="5652000"/>
          </a:xfrm>
          <a:prstGeom prst="rect">
            <a:avLst/>
          </a:prstGeom>
          <a:solidFill>
            <a:srgbClr val="FF0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b="1" i="0">
              <a:latin typeface="Rakuten Sans" panose="020B0503020203020204" pitchFamily="34" charset="0"/>
              <a:cs typeface="Rakuten Sans" panose="020B0503020203020204" pitchFamily="34" charset="0"/>
            </a:endParaRPr>
          </a:p>
        </p:txBody>
      </p:sp>
      <p:sp>
        <p:nvSpPr>
          <p:cNvPr id="7" name="Shape 16"/>
          <p:cNvSpPr>
            <a:spLocks noGrp="1"/>
          </p:cNvSpPr>
          <p:nvPr>
            <p:ph type="title" hasCustomPrompt="1"/>
          </p:nvPr>
        </p:nvSpPr>
        <p:spPr>
          <a:xfrm>
            <a:off x="1080001" y="1365250"/>
            <a:ext cx="10052457" cy="144564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550" b="1" i="0" baseline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kumimoji="1" lang="en-US" altLang="ja-JP"/>
              <a:t>R-Style template</a:t>
            </a:r>
            <a:r>
              <a:rPr lang="en-US" altLang="ja-JP"/>
              <a:t> v3.1</a:t>
            </a:r>
            <a:endParaRPr/>
          </a:p>
        </p:txBody>
      </p:sp>
      <p:sp>
        <p:nvSpPr>
          <p:cNvPr id="8" name="コンテンツ プレースホルダー 4"/>
          <p:cNvSpPr>
            <a:spLocks noGrp="1"/>
          </p:cNvSpPr>
          <p:nvPr>
            <p:ph sz="quarter" idx="12" hasCustomPrompt="1"/>
          </p:nvPr>
        </p:nvSpPr>
        <p:spPr>
          <a:xfrm>
            <a:off x="1080000" y="3107530"/>
            <a:ext cx="4170488" cy="1592068"/>
          </a:xfrm>
          <a:prstGeom prst="rect">
            <a:avLst/>
          </a:prstGeom>
        </p:spPr>
        <p:txBody>
          <a:bodyPr/>
          <a:lstStyle>
            <a:lvl1pPr marL="0" marR="0" indent="0" algn="l" defTabSz="2313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800" b="1" i="0" baseline="0">
                <a:solidFill>
                  <a:schemeClr val="bg1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pPr lvl="0"/>
            <a:r>
              <a:rPr lang="en-US" altLang="ja-JP"/>
              <a:t>Jan 1st, 2020</a:t>
            </a:r>
            <a:br>
              <a:rPr lang="en-US" altLang="ja-JP"/>
            </a:br>
            <a:r>
              <a:rPr lang="en-US" altLang="ja-JP"/>
              <a:t>Rakuten Taro</a:t>
            </a:r>
            <a:br>
              <a:rPr lang="en-US" altLang="ja-JP"/>
            </a:br>
            <a:r>
              <a:rPr lang="en-US" altLang="ja-JP" err="1"/>
              <a:t>xxxxx</a:t>
            </a:r>
            <a:r>
              <a:rPr lang="en-US" altLang="ja-JP"/>
              <a:t>. Dept.</a:t>
            </a:r>
            <a:br>
              <a:rPr lang="en-US" altLang="ja-JP"/>
            </a:br>
            <a:r>
              <a:rPr lang="en-US" altLang="ja-JP"/>
              <a:t>Rakuten, Inc.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47199527"/>
      </p:ext>
    </p:extLst>
  </p:cSld>
  <p:clrMapOvr>
    <a:masterClrMapping/>
  </p:clrMapOvr>
  <p:transition spd="med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g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CF0DC8A-3866-AE49-8010-D1AA796ED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  <p:sp>
        <p:nvSpPr>
          <p:cNvPr id="25" name="Shape 2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/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sp>
        <p:nvSpPr>
          <p:cNvPr id="9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5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9B22ADDD-1622-174C-8100-923F96341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1663"/>
      </p:ext>
    </p:extLst>
  </p:cSld>
  <p:clrMapOvr>
    <a:masterClrMapping/>
  </p:clrMapOvr>
  <p:transition spd="med"/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 b="1" i="0">
                <a:latin typeface="Rakuten Sans" panose="020B0503020203020204" pitchFamily="34" charset="0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4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32CFB42-3A01-8744-951A-E3924209C2AD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D3BECA7-87CD-CB4F-8FAE-A64ACDE10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618D8F2-7405-394E-887D-FC0BD4FB4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057"/>
      </p:ext>
    </p:extLst>
  </p:cSld>
  <p:clrMapOvr>
    <a:masterClrMapping/>
  </p:clrMapOvr>
  <p:transition spd="med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red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 hasCustomPrompt="1"/>
          </p:nvPr>
        </p:nvSpPr>
        <p:spPr>
          <a:xfrm>
            <a:off x="334963" y="324002"/>
            <a:ext cx="11520000" cy="539667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3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solidFill>
                  <a:schemeClr val="tx1"/>
                </a:solidFill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solidFill>
                  <a:schemeClr val="bg1"/>
                </a:solidFill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F82B00-2742-9246-93A9-69359E0EA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3" y="6369660"/>
            <a:ext cx="360000" cy="360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11C2E68-B72B-584A-A3EE-BBDEE5A28D35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04F4F42-D1E8-DD42-9A28-A2E47041DC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0071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ful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pic" idx="13" hasCustomPrompt="1"/>
          </p:nvPr>
        </p:nvSpPr>
        <p:spPr>
          <a:xfrm>
            <a:off x="1" y="0"/>
            <a:ext cx="12193587" cy="6858000"/>
          </a:xfrm>
          <a:prstGeom prst="rect">
            <a:avLst/>
          </a:prstGeom>
        </p:spPr>
        <p:txBody>
          <a:bodyPr lIns="91439" tIns="45719" rIns="91439" bIns="45719" anchor="ctr">
            <a:noAutofit/>
          </a:bodyPr>
          <a:lstStyle>
            <a:lvl1pPr algn="ctr">
              <a:defRPr sz="1950" b="1"/>
            </a:lvl1pPr>
          </a:lstStyle>
          <a:p>
            <a:r>
              <a:rPr lang="en-US" altLang="ja-JP"/>
              <a:t>Click icon to add full image</a:t>
            </a:r>
            <a:endParaRPr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23613"/>
      </p:ext>
    </p:extLst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5D070D2-11CF-F64A-89E8-B0D10F36B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596931"/>
      </p:ext>
    </p:extLst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2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EA3A966-F59D-8E48-A389-056A19D6C0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920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6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-239184" y="-196851"/>
            <a:ext cx="12670368" cy="7344835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grpSp>
          <p:nvGrpSpPr>
            <p:cNvPr id="1044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1055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604602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  <a:defRPr/>
                  </a:pP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05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chemeClr val="accent1"/>
                  </a:buClr>
                </a:pPr>
                <a:r>
                  <a:rPr lang="en-GB" sz="500" b="1">
                    <a:solidFill>
                      <a:srgbClr val="FFFFFF"/>
                    </a:solidFill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02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  <a:defRPr/>
              </a:pP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02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  <a:defRPr/>
              </a:pPr>
              <a:endParaRPr lang="en-US" sz="500" b="1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r>
                <a:rPr lang="en-GB" sz="500" b="1">
                  <a:solidFill>
                    <a:srgbClr val="FFFFFF"/>
                  </a:solidFill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r>
                <a:rPr lang="en-US" sz="500" b="1" noProof="0">
                  <a:solidFill>
                    <a:srgbClr val="FFFFFF"/>
                  </a:solidFill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2535"/>
            <a:ext cx="10972800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8"/>
            <a:ext cx="10972800" cy="42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6695" y="6290734"/>
            <a:ext cx="419100" cy="357717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schemeClr val="tx1"/>
                </a:solidFill>
                <a:latin typeface="Arial"/>
                <a:ea typeface="+mn-ea"/>
                <a:cs typeface="Arial"/>
              </a:rPr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844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457166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457166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33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498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664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71" indent="-230171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53" indent="-228582" algn="l" defTabSz="457166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162" indent="-225407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746" indent="-228582" algn="l" defTabSz="457166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2915" indent="-230171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411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9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9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5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6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334964" y="324002"/>
            <a:ext cx="11522075" cy="53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6" tIns="71436" rIns="71436" bIns="71436" anchor="ctr">
            <a:normAutofit/>
          </a:bodyPr>
          <a:lstStyle/>
          <a:p>
            <a:r>
              <a:rPr lang="en-US"/>
              <a:t>Title</a:t>
            </a:r>
            <a:endParaRPr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5857C1D-F39E-EE42-B7F0-9F8DB81E178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23460E6-A487-D0FD-9A18-55F7148C68BD}"/>
              </a:ext>
            </a:extLst>
          </p:cNvPr>
          <p:cNvSpPr/>
          <p:nvPr/>
        </p:nvSpPr>
        <p:spPr>
          <a:xfrm>
            <a:off x="1" y="6409588"/>
            <a:ext cx="11736987" cy="44627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4A4FD6-B5F2-DBE8-8E52-E7DE25552574}"/>
              </a:ext>
            </a:extLst>
          </p:cNvPr>
          <p:cNvSpPr/>
          <p:nvPr/>
        </p:nvSpPr>
        <p:spPr>
          <a:xfrm rot="5400000">
            <a:off x="8758538" y="2980591"/>
            <a:ext cx="6407450" cy="44627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B8F80A-95C0-266B-1C53-90C0FF9D8A7B}"/>
              </a:ext>
            </a:extLst>
          </p:cNvPr>
          <p:cNvSpPr/>
          <p:nvPr/>
        </p:nvSpPr>
        <p:spPr>
          <a:xfrm>
            <a:off x="5250263" y="6562504"/>
            <a:ext cx="169148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2"/>
                </a:solidFill>
              </a:rPr>
              <a:t>Intel Confidential – Shared under NDA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EE9B07-6915-303A-DAFB-A8A485AB7E4D}"/>
              </a:ext>
            </a:extLst>
          </p:cNvPr>
          <p:cNvSpPr/>
          <p:nvPr/>
        </p:nvSpPr>
        <p:spPr>
          <a:xfrm>
            <a:off x="483012" y="6562504"/>
            <a:ext cx="1196161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2"/>
                </a:solidFill>
              </a:rPr>
              <a:t>Network Platforms Group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77A8226-7B65-05D8-D94F-E49DB417A1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137467" y="6554735"/>
            <a:ext cx="476084" cy="1775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3C5CFA-7154-0661-77B0-3047341F295E}"/>
              </a:ext>
            </a:extLst>
          </p:cNvPr>
          <p:cNvSpPr txBox="1"/>
          <p:nvPr/>
        </p:nvSpPr>
        <p:spPr>
          <a:xfrm>
            <a:off x="11927869" y="6579175"/>
            <a:ext cx="89768" cy="923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1828754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600" b="0" i="0" u="none" strike="noStrike" cap="none" spc="0" normalizeH="0" baseline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1828754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00" b="0" i="0" u="none" strike="noStrike" cap="none" spc="0" normalizeH="0" baseline="0" err="1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73267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950" b="1" i="0" u="none" strike="noStrike" cap="none" spc="0" baseline="0">
          <a:ln>
            <a:noFill/>
          </a:ln>
          <a:solidFill>
            <a:srgbClr val="000000"/>
          </a:solidFill>
          <a:uFillTx/>
          <a:latin typeface="Rakuten Sans" panose="020B0503020203020204" pitchFamily="34" charset="0"/>
          <a:ea typeface="+mj-ea"/>
          <a:cs typeface="Rakuten Sans" panose="020B0503020203020204" pitchFamily="34" charset="0"/>
          <a:sym typeface="メイリオ"/>
        </a:defRPr>
      </a:lvl1pPr>
      <a:lvl2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titleStyle>
    <p:body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1pPr>
      <a:lvl2pPr marL="34828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47330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59832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723353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848377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97340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109842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122344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bodyStyle>
    <p:otherStyle>
      <a:lvl1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1pPr>
      <a:lvl2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2pPr>
      <a:lvl3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3pPr>
      <a:lvl4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4pPr>
      <a:lvl5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5pPr>
      <a:lvl6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6pPr>
      <a:lvl7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7pPr>
      <a:lvl8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8pPr>
      <a:lvl9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8">
          <p15:clr>
            <a:srgbClr val="F26B43"/>
          </p15:clr>
        </p15:guide>
        <p15:guide id="2" pos="158">
          <p15:clr>
            <a:srgbClr val="F26B43"/>
          </p15:clr>
        </p15:guide>
        <p15:guide id="3" pos="5602">
          <p15:clr>
            <a:srgbClr val="F26B43"/>
          </p15:clr>
        </p15:guide>
        <p15:guide id="4" orient="horz" pos="389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334964" y="324002"/>
            <a:ext cx="11522075" cy="53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6" tIns="71436" rIns="71436" bIns="71436" anchor="ctr">
            <a:normAutofit/>
          </a:bodyPr>
          <a:lstStyle/>
          <a:p>
            <a:r>
              <a:rPr lang="en-US"/>
              <a:t>Title</a:t>
            </a:r>
            <a:endParaRPr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5857C1D-F39E-EE42-B7F0-9F8DB81E178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1" r:id="rId5"/>
    <p:sldLayoutId id="2147483720" r:id="rId6"/>
    <p:sldLayoutId id="2147483722" r:id="rId7"/>
    <p:sldLayoutId id="2147483723" r:id="rId8"/>
    <p:sldLayoutId id="2147483724" r:id="rId9"/>
  </p:sldLayoutIdLst>
  <p:transition spd="med"/>
  <p:hf hdr="0"/>
  <p:txStyles>
    <p:title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950" b="1" i="0" u="none" strike="noStrike" cap="none" spc="0" baseline="0">
          <a:ln>
            <a:noFill/>
          </a:ln>
          <a:solidFill>
            <a:srgbClr val="000000"/>
          </a:solidFill>
          <a:uFillTx/>
          <a:latin typeface="Rakuten Sans" panose="020B0503020203020204" pitchFamily="34" charset="0"/>
          <a:ea typeface="+mj-ea"/>
          <a:cs typeface="Rakuten Sans" panose="020B0503020203020204" pitchFamily="34" charset="0"/>
          <a:sym typeface="メイリオ"/>
        </a:defRPr>
      </a:lvl1pPr>
      <a:lvl2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titleStyle>
    <p:body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1pPr>
      <a:lvl2pPr marL="34828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47330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59832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723353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848377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97340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109842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122344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bodyStyle>
    <p:otherStyle>
      <a:lvl1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1pPr>
      <a:lvl2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2pPr>
      <a:lvl3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3pPr>
      <a:lvl4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4pPr>
      <a:lvl5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5pPr>
      <a:lvl6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6pPr>
      <a:lvl7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7pPr>
      <a:lvl8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8pPr>
      <a:lvl9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8">
          <p15:clr>
            <a:srgbClr val="F26B43"/>
          </p15:clr>
        </p15:guide>
        <p15:guide id="2" pos="158">
          <p15:clr>
            <a:srgbClr val="F26B43"/>
          </p15:clr>
        </p15:guide>
        <p15:guide id="3" pos="5602">
          <p15:clr>
            <a:srgbClr val="F26B43"/>
          </p15:clr>
        </p15:guide>
        <p15:guide id="4" orient="horz" pos="389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nephio.org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79F4BE2-8E4A-4003-B816-9E34781F7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242" y="932907"/>
            <a:ext cx="10523515" cy="2338275"/>
          </a:xfrm>
        </p:spPr>
        <p:txBody>
          <a:bodyPr lIns="53577" tIns="53577" rIns="53577" bIns="53577" anchor="ctr">
            <a:noAutofit/>
          </a:bodyPr>
          <a:lstStyle/>
          <a:p>
            <a:pPr algn="ctr"/>
            <a:r>
              <a:rPr lang="en-US" sz="4800" dirty="0"/>
              <a:t>K8S CRD based Orchestration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D10489-B54A-5D3D-26DD-61F34A39F244}"/>
              </a:ext>
            </a:extLst>
          </p:cNvPr>
          <p:cNvSpPr txBox="1"/>
          <p:nvPr/>
        </p:nvSpPr>
        <p:spPr>
          <a:xfrm>
            <a:off x="3047999" y="3349169"/>
            <a:ext cx="6096000" cy="592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kumimoji="1" lang="en-GB" b="1" dirty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sym typeface="メイリオ"/>
              </a:rPr>
              <a:t> January 22, 2025</a:t>
            </a:r>
          </a:p>
        </p:txBody>
      </p:sp>
    </p:spTree>
    <p:extLst>
      <p:ext uri="{BB962C8B-B14F-4D97-AF65-F5344CB8AC3E}">
        <p14:creationId xmlns:p14="http://schemas.microsoft.com/office/powerpoint/2010/main" val="3102934450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3C007-BAA9-ADB6-3232-83FB6888C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Information Model for CRD</a:t>
            </a:r>
          </a:p>
        </p:txBody>
      </p:sp>
      <p:pic>
        <p:nvPicPr>
          <p:cNvPr id="2052" name="Picture 4" descr="PlantUML diagram">
            <a:extLst>
              <a:ext uri="{FF2B5EF4-FFF2-40B4-BE49-F238E27FC236}">
                <a16:creationId xmlns:a16="http://schemas.microsoft.com/office/drawing/2014/main" id="{F72E8859-1871-1EFA-BE30-AEF8B21BC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1061814"/>
            <a:ext cx="24003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B7E6E5-0369-2D7F-60E4-C46EA76F2C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28562"/>
              </p:ext>
            </p:extLst>
          </p:nvPr>
        </p:nvGraphicFramePr>
        <p:xfrm>
          <a:off x="8521457" y="3006766"/>
          <a:ext cx="1941078" cy="366633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41078">
                  <a:extLst>
                    <a:ext uri="{9D8B030D-6E8A-4147-A177-3AD203B41FA5}">
                      <a16:colId xmlns:a16="http://schemas.microsoft.com/office/drawing/2014/main" val="3001314863"/>
                    </a:ext>
                  </a:extLst>
                </a:gridCol>
              </a:tblGrid>
              <a:tr h="295965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  <a:latin typeface="+mn-lt"/>
                        </a:rPr>
                        <a:t>CRD_CUUP</a:t>
                      </a:r>
                      <a:endParaRPr lang="en-GB" sz="12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126257350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Interface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479233080"/>
                  </a:ext>
                </a:extLst>
              </a:tr>
              <a:tr h="559388">
                <a:tc>
                  <a:txBody>
                    <a:bodyPr/>
                    <a:lstStyle/>
                    <a:p>
                      <a:pPr algn="l"/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&gt;e1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&gt;f1u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&gt;n3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565830447"/>
                  </a:ext>
                </a:extLst>
              </a:tr>
              <a:tr h="162031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Capacity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9256875"/>
                  </a:ext>
                </a:extLst>
              </a:tr>
              <a:tr h="434012">
                <a:tc>
                  <a:txBody>
                    <a:bodyPr/>
                    <a:lstStyle/>
                    <a:p>
                      <a:pPr algn="l"/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maxUplinkThroughput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maxDownlinkThroughput</a:t>
                      </a:r>
                      <a:endParaRPr lang="en-GB" sz="110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7630322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Dependency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663419277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b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cuupRef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168489509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Network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460792098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&gt;vpcE1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&gt;vpcF1u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&gt;vpcN3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540340257"/>
                  </a:ext>
                </a:extLst>
              </a:tr>
              <a:tr h="225190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 (optional)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215024232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-&gt;</a:t>
                      </a:r>
                      <a:r>
                        <a:rPr lang="en-GB" sz="1100" b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resourceReq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-&gt;</a:t>
                      </a:r>
                      <a:r>
                        <a:rPr lang="en-GB" sz="1100" b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resourceConstraint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144666447"/>
                  </a:ext>
                </a:extLst>
              </a:tr>
            </a:tbl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D482224-41D4-F0E5-5AFD-D5A2801B214D}"/>
              </a:ext>
            </a:extLst>
          </p:cNvPr>
          <p:cNvCxnSpPr>
            <a:cxnSpLocks/>
          </p:cNvCxnSpPr>
          <p:nvPr/>
        </p:nvCxnSpPr>
        <p:spPr>
          <a:xfrm flipH="1" flipV="1">
            <a:off x="7378700" y="2671543"/>
            <a:ext cx="1142757" cy="1201241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52209E2-9149-023F-9DE4-1DC4EB1FAE60}"/>
              </a:ext>
            </a:extLst>
          </p:cNvPr>
          <p:cNvCxnSpPr>
            <a:cxnSpLocks/>
          </p:cNvCxnSpPr>
          <p:nvPr/>
        </p:nvCxnSpPr>
        <p:spPr>
          <a:xfrm flipH="1" flipV="1">
            <a:off x="5994400" y="2671542"/>
            <a:ext cx="2527057" cy="1807874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CD465D9-D400-E994-33E2-B40C922B2C43}"/>
              </a:ext>
            </a:extLst>
          </p:cNvPr>
          <p:cNvCxnSpPr>
            <a:cxnSpLocks/>
            <a:endCxn id="2056" idx="2"/>
          </p:cNvCxnSpPr>
          <p:nvPr/>
        </p:nvCxnSpPr>
        <p:spPr>
          <a:xfrm flipH="1" flipV="1">
            <a:off x="4445000" y="2671544"/>
            <a:ext cx="4076457" cy="240248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2E942A5-0DBF-9202-2F10-B92749D91313}"/>
              </a:ext>
            </a:extLst>
          </p:cNvPr>
          <p:cNvCxnSpPr>
            <a:cxnSpLocks/>
          </p:cNvCxnSpPr>
          <p:nvPr/>
        </p:nvCxnSpPr>
        <p:spPr>
          <a:xfrm flipH="1" flipV="1">
            <a:off x="2971800" y="2671541"/>
            <a:ext cx="5549657" cy="3038977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22BFB57-B348-3FE9-8D78-CAACB651A448}"/>
              </a:ext>
            </a:extLst>
          </p:cNvPr>
          <p:cNvCxnSpPr>
            <a:cxnSpLocks/>
          </p:cNvCxnSpPr>
          <p:nvPr/>
        </p:nvCxnSpPr>
        <p:spPr>
          <a:xfrm flipH="1" flipV="1">
            <a:off x="1352550" y="2671544"/>
            <a:ext cx="7168907" cy="377408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PlantUML diagram">
            <a:extLst>
              <a:ext uri="{FF2B5EF4-FFF2-40B4-BE49-F238E27FC236}">
                <a16:creationId xmlns:a16="http://schemas.microsoft.com/office/drawing/2014/main" id="{C1D0AA99-02D4-6B4D-3DE5-0239F5BD5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" y="1061819"/>
            <a:ext cx="733425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20098B7-E611-67B2-A383-E91DE232689E}"/>
              </a:ext>
            </a:extLst>
          </p:cNvPr>
          <p:cNvCxnSpPr>
            <a:cxnSpLocks/>
          </p:cNvCxnSpPr>
          <p:nvPr/>
        </p:nvCxnSpPr>
        <p:spPr>
          <a:xfrm flipH="1">
            <a:off x="9731375" y="2572467"/>
            <a:ext cx="574675" cy="4342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984855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621504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593089B-7E65-749A-9CE6-3FF158625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Background for Declarative systems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8E53B6-3AA0-E93C-991D-B3D02E884C14}"/>
              </a:ext>
            </a:extLst>
          </p:cNvPr>
          <p:cNvSpPr/>
          <p:nvPr/>
        </p:nvSpPr>
        <p:spPr>
          <a:xfrm>
            <a:off x="6507958" y="4443081"/>
            <a:ext cx="527001" cy="545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95A5AC1-7DE4-6840-2C39-5F38D596B4A1}"/>
              </a:ext>
            </a:extLst>
          </p:cNvPr>
          <p:cNvCxnSpPr>
            <a:cxnSpLocks/>
          </p:cNvCxnSpPr>
          <p:nvPr/>
        </p:nvCxnSpPr>
        <p:spPr>
          <a:xfrm>
            <a:off x="8007884" y="3141039"/>
            <a:ext cx="1241426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CCEFB3C-76AA-9764-B438-4BB4CC89BB8E}"/>
              </a:ext>
            </a:extLst>
          </p:cNvPr>
          <p:cNvCxnSpPr>
            <a:cxnSpLocks/>
          </p:cNvCxnSpPr>
          <p:nvPr/>
        </p:nvCxnSpPr>
        <p:spPr>
          <a:xfrm flipV="1">
            <a:off x="9991741" y="3455484"/>
            <a:ext cx="0" cy="923805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26ECC63-57F4-DA92-BAA0-003CC3F8649E}"/>
              </a:ext>
            </a:extLst>
          </p:cNvPr>
          <p:cNvSpPr txBox="1"/>
          <p:nvPr/>
        </p:nvSpPr>
        <p:spPr>
          <a:xfrm>
            <a:off x="9954160" y="3860413"/>
            <a:ext cx="816045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accent4">
                    <a:lumMod val="75000"/>
                  </a:schemeClr>
                </a:solidFill>
              </a:rPr>
              <a:t>to match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35CE69F-D1B7-AE76-1BD5-D4146BF77CD6}"/>
              </a:ext>
            </a:extLst>
          </p:cNvPr>
          <p:cNvSpPr/>
          <p:nvPr/>
        </p:nvSpPr>
        <p:spPr>
          <a:xfrm>
            <a:off x="9249310" y="2872014"/>
            <a:ext cx="1409700" cy="583470"/>
          </a:xfrm>
          <a:prstGeom prst="round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Future state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39FF75-C3B2-7A71-5B16-7B8342D99877}"/>
              </a:ext>
            </a:extLst>
          </p:cNvPr>
          <p:cNvSpPr txBox="1"/>
          <p:nvPr/>
        </p:nvSpPr>
        <p:spPr>
          <a:xfrm>
            <a:off x="8199308" y="2890849"/>
            <a:ext cx="858579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rgbClr val="C00000"/>
                </a:solidFill>
              </a:rPr>
              <a:t>represents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949425-F293-ACBD-73BA-6F7EC15C8BB7}"/>
              </a:ext>
            </a:extLst>
          </p:cNvPr>
          <p:cNvSpPr txBox="1"/>
          <p:nvPr/>
        </p:nvSpPr>
        <p:spPr>
          <a:xfrm>
            <a:off x="6217174" y="3667154"/>
            <a:ext cx="87291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GB" sz="1200" dirty="0"/>
              <a:t>Update status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9C2074-C53B-9AB4-468C-7A23A7595846}"/>
              </a:ext>
            </a:extLst>
          </p:cNvPr>
          <p:cNvSpPr txBox="1"/>
          <p:nvPr/>
        </p:nvSpPr>
        <p:spPr>
          <a:xfrm>
            <a:off x="7514913" y="3630237"/>
            <a:ext cx="69252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/>
              <a:t>State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/>
              <a:t>change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CBB0720-A318-CC7E-44FA-2CCC605E764F}"/>
              </a:ext>
            </a:extLst>
          </p:cNvPr>
          <p:cNvSpPr/>
          <p:nvPr/>
        </p:nvSpPr>
        <p:spPr>
          <a:xfrm>
            <a:off x="6570533" y="2882281"/>
            <a:ext cx="1409700" cy="58347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Declarative state + Current status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69536CA-9840-53BC-8F9D-22457CAFD61A}"/>
              </a:ext>
            </a:extLst>
          </p:cNvPr>
          <p:cNvSpPr/>
          <p:nvPr/>
        </p:nvSpPr>
        <p:spPr>
          <a:xfrm>
            <a:off x="6377557" y="4300493"/>
            <a:ext cx="1940157" cy="85674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Managing software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BC51073-59A6-E65B-C09F-671AAEA6FA9B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>
            <a:off x="8317714" y="4728863"/>
            <a:ext cx="931596" cy="1673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8825EE3-2E9A-E7A1-805A-151C59F4E7D3}"/>
              </a:ext>
            </a:extLst>
          </p:cNvPr>
          <p:cNvSpPr/>
          <p:nvPr/>
        </p:nvSpPr>
        <p:spPr>
          <a:xfrm>
            <a:off x="9249310" y="4438801"/>
            <a:ext cx="1409700" cy="583470"/>
          </a:xfrm>
          <a:prstGeom prst="roundRect">
            <a:avLst/>
          </a:prstGeom>
          <a:noFill/>
          <a:ln w="222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1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state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D1E34A-5532-4232-AC66-D3E3AE7570C2}"/>
              </a:ext>
            </a:extLst>
          </p:cNvPr>
          <p:cNvSpPr txBox="1"/>
          <p:nvPr/>
        </p:nvSpPr>
        <p:spPr>
          <a:xfrm>
            <a:off x="8478097" y="4456340"/>
            <a:ext cx="711553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accent5">
                    <a:lumMod val="75000"/>
                  </a:schemeClr>
                </a:solidFill>
              </a:rPr>
              <a:t>adjust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BF98AB2-E3E7-7DDB-87FE-D290413C5817}"/>
              </a:ext>
            </a:extLst>
          </p:cNvPr>
          <p:cNvCxnSpPr>
            <a:cxnSpLocks/>
          </p:cNvCxnSpPr>
          <p:nvPr/>
        </p:nvCxnSpPr>
        <p:spPr>
          <a:xfrm flipV="1">
            <a:off x="7034959" y="3476018"/>
            <a:ext cx="0" cy="8108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6FDC09E-3702-CD99-A7A7-4801482B52E9}"/>
              </a:ext>
            </a:extLst>
          </p:cNvPr>
          <p:cNvCxnSpPr>
            <a:cxnSpLocks/>
          </p:cNvCxnSpPr>
          <p:nvPr/>
        </p:nvCxnSpPr>
        <p:spPr>
          <a:xfrm>
            <a:off x="7609642" y="3455484"/>
            <a:ext cx="0" cy="8313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72099E4-418F-459C-733F-845E8BA96DA2}"/>
              </a:ext>
            </a:extLst>
          </p:cNvPr>
          <p:cNvCxnSpPr>
            <a:cxnSpLocks/>
          </p:cNvCxnSpPr>
          <p:nvPr/>
        </p:nvCxnSpPr>
        <p:spPr>
          <a:xfrm>
            <a:off x="7279801" y="1951347"/>
            <a:ext cx="0" cy="8554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41B9AD02-E185-5B0F-9643-52D5014DBEE8}"/>
              </a:ext>
            </a:extLst>
          </p:cNvPr>
          <p:cNvSpPr txBox="1"/>
          <p:nvPr/>
        </p:nvSpPr>
        <p:spPr>
          <a:xfrm>
            <a:off x="7336894" y="2202929"/>
            <a:ext cx="1241427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/>
              <a:t>Modifications</a:t>
            </a:r>
          </a:p>
        </p:txBody>
      </p:sp>
      <p:pic>
        <p:nvPicPr>
          <p:cNvPr id="28" name="Graphic 27" descr="User with solid fill">
            <a:extLst>
              <a:ext uri="{FF2B5EF4-FFF2-40B4-BE49-F238E27FC236}">
                <a16:creationId xmlns:a16="http://schemas.microsoft.com/office/drawing/2014/main" id="{AE3D8446-868A-6A36-DAFA-FF9060E4F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62112" y="1059246"/>
            <a:ext cx="747530" cy="747530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42E18CD-8E97-02B3-841C-810931FA1732}"/>
              </a:ext>
            </a:extLst>
          </p:cNvPr>
          <p:cNvSpPr txBox="1">
            <a:spLocks/>
          </p:cNvSpPr>
          <p:nvPr/>
        </p:nvSpPr>
        <p:spPr>
          <a:xfrm>
            <a:off x="432773" y="1293104"/>
            <a:ext cx="506297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Declarative systems incorporate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Requirements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declarative state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Managing Software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Watches the declarative state for changes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Adjusts resources to represent the latest declarative state</a:t>
            </a:r>
          </a:p>
          <a:p>
            <a:pPr lvl="1"/>
            <a:r>
              <a:rPr lang="en-US" dirty="0">
                <a:solidFill>
                  <a:sysClr val="windowText" lastClr="000000"/>
                </a:solidFill>
                <a:latin typeface="Calibri" panose="020F0502020204030204"/>
              </a:rPr>
              <a:t>Current status</a:t>
            </a:r>
          </a:p>
          <a:p>
            <a:pPr lvl="2"/>
            <a:r>
              <a:rPr lang="en-US" dirty="0">
                <a:solidFill>
                  <a:sysClr val="windowText" lastClr="000000"/>
                </a:solidFill>
                <a:latin typeface="Calibri" panose="020F0502020204030204"/>
              </a:rPr>
              <a:t>Represents latest state of resources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F5CAD0F-4A04-2B35-1E85-A7E9E37A7386}"/>
              </a:ext>
            </a:extLst>
          </p:cNvPr>
          <p:cNvSpPr/>
          <p:nvPr/>
        </p:nvSpPr>
        <p:spPr>
          <a:xfrm>
            <a:off x="9008048" y="2009097"/>
            <a:ext cx="2228689" cy="3694557"/>
          </a:xfrm>
          <a:prstGeom prst="round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390348164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593089B-7E65-749A-9CE6-3FF158625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Custom </a:t>
            </a:r>
            <a:r>
              <a:rPr lang="en-GB" sz="2400"/>
              <a:t>Resource Definitions </a:t>
            </a:r>
            <a:r>
              <a:rPr lang="en-GB" sz="2400" dirty="0"/>
              <a:t>in K8S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8E53B6-3AA0-E93C-991D-B3D02E884C14}"/>
              </a:ext>
            </a:extLst>
          </p:cNvPr>
          <p:cNvSpPr/>
          <p:nvPr/>
        </p:nvSpPr>
        <p:spPr>
          <a:xfrm>
            <a:off x="6507958" y="4443081"/>
            <a:ext cx="527001" cy="545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95A5AC1-7DE4-6840-2C39-5F38D596B4A1}"/>
              </a:ext>
            </a:extLst>
          </p:cNvPr>
          <p:cNvCxnSpPr>
            <a:cxnSpLocks/>
          </p:cNvCxnSpPr>
          <p:nvPr/>
        </p:nvCxnSpPr>
        <p:spPr>
          <a:xfrm>
            <a:off x="8007884" y="3141039"/>
            <a:ext cx="1241426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CCEFB3C-76AA-9764-B438-4BB4CC89BB8E}"/>
              </a:ext>
            </a:extLst>
          </p:cNvPr>
          <p:cNvCxnSpPr>
            <a:cxnSpLocks/>
          </p:cNvCxnSpPr>
          <p:nvPr/>
        </p:nvCxnSpPr>
        <p:spPr>
          <a:xfrm flipV="1">
            <a:off x="9991741" y="3455484"/>
            <a:ext cx="0" cy="923805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26ECC63-57F4-DA92-BAA0-003CC3F8649E}"/>
              </a:ext>
            </a:extLst>
          </p:cNvPr>
          <p:cNvSpPr txBox="1"/>
          <p:nvPr/>
        </p:nvSpPr>
        <p:spPr>
          <a:xfrm>
            <a:off x="9954160" y="3860413"/>
            <a:ext cx="816045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accent4">
                    <a:lumMod val="75000"/>
                  </a:schemeClr>
                </a:solidFill>
              </a:rPr>
              <a:t>to match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35CE69F-D1B7-AE76-1BD5-D4146BF77CD6}"/>
              </a:ext>
            </a:extLst>
          </p:cNvPr>
          <p:cNvSpPr/>
          <p:nvPr/>
        </p:nvSpPr>
        <p:spPr>
          <a:xfrm>
            <a:off x="9249310" y="2872014"/>
            <a:ext cx="1409700" cy="583470"/>
          </a:xfrm>
          <a:prstGeom prst="round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Future state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39FF75-C3B2-7A71-5B16-7B8342D99877}"/>
              </a:ext>
            </a:extLst>
          </p:cNvPr>
          <p:cNvSpPr txBox="1"/>
          <p:nvPr/>
        </p:nvSpPr>
        <p:spPr>
          <a:xfrm>
            <a:off x="8199308" y="2890849"/>
            <a:ext cx="858579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rgbClr val="C00000"/>
                </a:solidFill>
              </a:rPr>
              <a:t>represents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949425-F293-ACBD-73BA-6F7EC15C8BB7}"/>
              </a:ext>
            </a:extLst>
          </p:cNvPr>
          <p:cNvSpPr txBox="1"/>
          <p:nvPr/>
        </p:nvSpPr>
        <p:spPr>
          <a:xfrm>
            <a:off x="6217174" y="3667154"/>
            <a:ext cx="87291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GB" sz="1200" dirty="0"/>
              <a:t>Update status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9C2074-C53B-9AB4-468C-7A23A7595846}"/>
              </a:ext>
            </a:extLst>
          </p:cNvPr>
          <p:cNvSpPr txBox="1"/>
          <p:nvPr/>
        </p:nvSpPr>
        <p:spPr>
          <a:xfrm>
            <a:off x="7514913" y="3630237"/>
            <a:ext cx="69252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/>
              <a:t>State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/>
              <a:t>change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CBB0720-A318-CC7E-44FA-2CCC605E764F}"/>
              </a:ext>
            </a:extLst>
          </p:cNvPr>
          <p:cNvSpPr/>
          <p:nvPr/>
        </p:nvSpPr>
        <p:spPr>
          <a:xfrm>
            <a:off x="6570533" y="2882281"/>
            <a:ext cx="1409700" cy="58347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K8S CRD</a:t>
            </a:r>
          </a:p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(Declarative state + Current status)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69536CA-9840-53BC-8F9D-22457CAFD61A}"/>
              </a:ext>
            </a:extLst>
          </p:cNvPr>
          <p:cNvSpPr/>
          <p:nvPr/>
        </p:nvSpPr>
        <p:spPr>
          <a:xfrm>
            <a:off x="6377557" y="4300493"/>
            <a:ext cx="1940157" cy="85674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K8S Operator</a:t>
            </a:r>
          </a:p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(Managing software)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BC51073-59A6-E65B-C09F-671AAEA6FA9B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>
            <a:off x="8317714" y="4728863"/>
            <a:ext cx="931596" cy="1673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8825EE3-2E9A-E7A1-805A-151C59F4E7D3}"/>
              </a:ext>
            </a:extLst>
          </p:cNvPr>
          <p:cNvSpPr/>
          <p:nvPr/>
        </p:nvSpPr>
        <p:spPr>
          <a:xfrm>
            <a:off x="9249310" y="4438801"/>
            <a:ext cx="1409700" cy="583470"/>
          </a:xfrm>
          <a:prstGeom prst="roundRect">
            <a:avLst/>
          </a:prstGeom>
          <a:noFill/>
          <a:ln w="222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1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state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D1E34A-5532-4232-AC66-D3E3AE7570C2}"/>
              </a:ext>
            </a:extLst>
          </p:cNvPr>
          <p:cNvSpPr txBox="1"/>
          <p:nvPr/>
        </p:nvSpPr>
        <p:spPr>
          <a:xfrm>
            <a:off x="8478097" y="4456340"/>
            <a:ext cx="711553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accent5">
                    <a:lumMod val="75000"/>
                  </a:schemeClr>
                </a:solidFill>
              </a:rPr>
              <a:t>adjust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BF98AB2-E3E7-7DDB-87FE-D290413C5817}"/>
              </a:ext>
            </a:extLst>
          </p:cNvPr>
          <p:cNvCxnSpPr>
            <a:cxnSpLocks/>
          </p:cNvCxnSpPr>
          <p:nvPr/>
        </p:nvCxnSpPr>
        <p:spPr>
          <a:xfrm flipV="1">
            <a:off x="7034959" y="3476018"/>
            <a:ext cx="0" cy="8108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6FDC09E-3702-CD99-A7A7-4801482B52E9}"/>
              </a:ext>
            </a:extLst>
          </p:cNvPr>
          <p:cNvCxnSpPr>
            <a:cxnSpLocks/>
          </p:cNvCxnSpPr>
          <p:nvPr/>
        </p:nvCxnSpPr>
        <p:spPr>
          <a:xfrm>
            <a:off x="7609642" y="3455484"/>
            <a:ext cx="0" cy="8313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72099E4-418F-459C-733F-845E8BA96DA2}"/>
              </a:ext>
            </a:extLst>
          </p:cNvPr>
          <p:cNvCxnSpPr>
            <a:cxnSpLocks/>
          </p:cNvCxnSpPr>
          <p:nvPr/>
        </p:nvCxnSpPr>
        <p:spPr>
          <a:xfrm>
            <a:off x="7279801" y="1951347"/>
            <a:ext cx="0" cy="8554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41B9AD02-E185-5B0F-9643-52D5014DBEE8}"/>
              </a:ext>
            </a:extLst>
          </p:cNvPr>
          <p:cNvSpPr txBox="1"/>
          <p:nvPr/>
        </p:nvSpPr>
        <p:spPr>
          <a:xfrm>
            <a:off x="7336894" y="2202929"/>
            <a:ext cx="1241427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/>
              <a:t>Modifications</a:t>
            </a:r>
          </a:p>
        </p:txBody>
      </p:sp>
      <p:pic>
        <p:nvPicPr>
          <p:cNvPr id="28" name="Graphic 27" descr="User with solid fill">
            <a:extLst>
              <a:ext uri="{FF2B5EF4-FFF2-40B4-BE49-F238E27FC236}">
                <a16:creationId xmlns:a16="http://schemas.microsoft.com/office/drawing/2014/main" id="{AE3D8446-868A-6A36-DAFA-FF9060E4F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62112" y="1059246"/>
            <a:ext cx="747530" cy="747530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42E18CD-8E97-02B3-841C-810931FA1732}"/>
              </a:ext>
            </a:extLst>
          </p:cNvPr>
          <p:cNvSpPr txBox="1">
            <a:spLocks/>
          </p:cNvSpPr>
          <p:nvPr/>
        </p:nvSpPr>
        <p:spPr>
          <a:xfrm>
            <a:off x="432773" y="1293104"/>
            <a:ext cx="506297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K8S operator pattern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Requirements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Represented by CRD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Managing Software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Watches the declarative state for changes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Adjusts K8S resources to represent the latest declarative state</a:t>
            </a:r>
          </a:p>
          <a:p>
            <a:pPr lvl="1"/>
            <a:r>
              <a:rPr lang="en-US" dirty="0">
                <a:solidFill>
                  <a:sysClr val="windowText" lastClr="000000"/>
                </a:solidFill>
                <a:latin typeface="Calibri" panose="020F0502020204030204"/>
              </a:rPr>
              <a:t>Current status</a:t>
            </a:r>
          </a:p>
          <a:p>
            <a:pPr lvl="2"/>
            <a:r>
              <a:rPr lang="en-US" dirty="0">
                <a:solidFill>
                  <a:sysClr val="windowText" lastClr="000000"/>
                </a:solidFill>
                <a:latin typeface="Calibri" panose="020F0502020204030204"/>
              </a:rPr>
              <a:t>Represented in CRD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F5CAD0F-4A04-2B35-1E85-A7E9E37A7386}"/>
              </a:ext>
            </a:extLst>
          </p:cNvPr>
          <p:cNvSpPr/>
          <p:nvPr/>
        </p:nvSpPr>
        <p:spPr>
          <a:xfrm>
            <a:off x="9008048" y="2009097"/>
            <a:ext cx="2228689" cy="3694557"/>
          </a:xfrm>
          <a:prstGeom prst="round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K8S Cluster for workloads</a:t>
            </a:r>
          </a:p>
        </p:txBody>
      </p:sp>
    </p:spTree>
    <p:extLst>
      <p:ext uri="{BB962C8B-B14F-4D97-AF65-F5344CB8AC3E}">
        <p14:creationId xmlns:p14="http://schemas.microsoft.com/office/powerpoint/2010/main" val="80015822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CF416-5C3A-DC0D-3109-65E19D4E4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/>
              <a:t>Problems Today with K8S CRD in Multi-Vendor Cloud Environment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B42E3-BA72-2CC5-21B2-F033616761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466" y="1964850"/>
            <a:ext cx="3972733" cy="3654412"/>
          </a:xfrm>
        </p:spPr>
        <p:txBody>
          <a:bodyPr/>
          <a:lstStyle/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ea typeface="SimSun"/>
              </a:rPr>
              <a:t>Communication service providers work with vendor-specific helm charts or CRDs to manage NFs</a:t>
            </a: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  <a:ea typeface="SimSun"/>
              </a:rPr>
              <a:t>There is no interoperable way for 3GPP management system to define the deployment requirements for each vendor’s NF. </a:t>
            </a: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  <a:ea typeface="SimSun"/>
              </a:rPr>
              <a:t>A user employed by the service provider creates separate artifacts for each vendor</a:t>
            </a:r>
            <a:endParaRPr lang="en-GB" sz="1400" dirty="0">
              <a:solidFill>
                <a:schemeClr val="tx1"/>
              </a:solidFill>
              <a:latin typeface="+mn-lt"/>
              <a:ea typeface="SimSun"/>
            </a:endParaRP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  <a:ea typeface="SimSun"/>
              </a:rPr>
              <a:t>There is a strong need to standardize the CRD schema for different types of 3GPP NFs in RAN and core, to enhance interoperability in multi-vendor NFs cloud environment.</a:t>
            </a:r>
            <a:endParaRPr lang="en-GB" sz="1400" dirty="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75E796-E30E-0248-C610-5956876F85F5}"/>
              </a:ext>
            </a:extLst>
          </p:cNvPr>
          <p:cNvSpPr/>
          <p:nvPr/>
        </p:nvSpPr>
        <p:spPr>
          <a:xfrm>
            <a:off x="6737380" y="2271591"/>
            <a:ext cx="1709082" cy="12004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Orchestration system (K8S based)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B2D66A-85CE-14A1-D525-729348A64DC4}"/>
              </a:ext>
            </a:extLst>
          </p:cNvPr>
          <p:cNvSpPr/>
          <p:nvPr/>
        </p:nvSpPr>
        <p:spPr>
          <a:xfrm>
            <a:off x="4830062" y="3661928"/>
            <a:ext cx="1788519" cy="142142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66E7B4-6708-EBDC-85E6-0AB31E7C1568}"/>
              </a:ext>
            </a:extLst>
          </p:cNvPr>
          <p:cNvSpPr/>
          <p:nvPr/>
        </p:nvSpPr>
        <p:spPr>
          <a:xfrm>
            <a:off x="5415246" y="1451516"/>
            <a:ext cx="2494678" cy="3842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3GPP management system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CA7D50-D163-1D41-D106-18049EA0BCCA}"/>
              </a:ext>
            </a:extLst>
          </p:cNvPr>
          <p:cNvSpPr/>
          <p:nvPr/>
        </p:nvSpPr>
        <p:spPr>
          <a:xfrm>
            <a:off x="4892339" y="2280924"/>
            <a:ext cx="1733946" cy="12004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Orchestration system (K8S based)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27BCEA-C6BE-219C-BB0B-873278227D83}"/>
              </a:ext>
            </a:extLst>
          </p:cNvPr>
          <p:cNvSpPr/>
          <p:nvPr/>
        </p:nvSpPr>
        <p:spPr>
          <a:xfrm>
            <a:off x="5046849" y="2649542"/>
            <a:ext cx="1354830" cy="3470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118F3C-6092-6306-B8F7-5942B1937BA5}"/>
              </a:ext>
            </a:extLst>
          </p:cNvPr>
          <p:cNvSpPr/>
          <p:nvPr/>
        </p:nvSpPr>
        <p:spPr>
          <a:xfrm>
            <a:off x="4973702" y="4551513"/>
            <a:ext cx="1509340" cy="3842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Cluster 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EB753D-7A4D-FC48-DD3E-28F0ECDFBB14}"/>
              </a:ext>
            </a:extLst>
          </p:cNvPr>
          <p:cNvSpPr/>
          <p:nvPr/>
        </p:nvSpPr>
        <p:spPr>
          <a:xfrm>
            <a:off x="4973701" y="3993460"/>
            <a:ext cx="1113375" cy="4520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A)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26DE77-1C79-EDC4-3CD4-16BC82C9E2AA}"/>
              </a:ext>
            </a:extLst>
          </p:cNvPr>
          <p:cNvCxnSpPr>
            <a:cxnSpLocks/>
            <a:stCxn id="10" idx="2"/>
            <a:endCxn id="5" idx="0"/>
          </p:cNvCxnSpPr>
          <p:nvPr/>
        </p:nvCxnSpPr>
        <p:spPr>
          <a:xfrm>
            <a:off x="5724264" y="2996613"/>
            <a:ext cx="58" cy="6653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5D29927-EB7D-2399-12B4-1850EE5BF24A}"/>
              </a:ext>
            </a:extLst>
          </p:cNvPr>
          <p:cNvSpPr/>
          <p:nvPr/>
        </p:nvSpPr>
        <p:spPr>
          <a:xfrm>
            <a:off x="6943168" y="2649542"/>
            <a:ext cx="1354830" cy="347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D4CA3DC-5937-D681-F488-BACE2D428B1B}"/>
              </a:ext>
            </a:extLst>
          </p:cNvPr>
          <p:cNvCxnSpPr>
            <a:cxnSpLocks/>
            <a:stCxn id="14" idx="2"/>
            <a:endCxn id="16" idx="0"/>
          </p:cNvCxnSpPr>
          <p:nvPr/>
        </p:nvCxnSpPr>
        <p:spPr>
          <a:xfrm flipH="1">
            <a:off x="7618640" y="2996613"/>
            <a:ext cx="1943" cy="6705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2D7DED51-1819-35DD-396F-827AD2AEB730}"/>
              </a:ext>
            </a:extLst>
          </p:cNvPr>
          <p:cNvSpPr/>
          <p:nvPr/>
        </p:nvSpPr>
        <p:spPr>
          <a:xfrm>
            <a:off x="6724380" y="3667211"/>
            <a:ext cx="1788519" cy="142142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F7A51E-9934-AD9D-4756-921C62F5E871}"/>
              </a:ext>
            </a:extLst>
          </p:cNvPr>
          <p:cNvSpPr/>
          <p:nvPr/>
        </p:nvSpPr>
        <p:spPr>
          <a:xfrm>
            <a:off x="6868021" y="4556796"/>
            <a:ext cx="1509340" cy="3842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Cluster B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35D43AB-546D-0782-CA51-19467276E95B}"/>
              </a:ext>
            </a:extLst>
          </p:cNvPr>
          <p:cNvSpPr/>
          <p:nvPr/>
        </p:nvSpPr>
        <p:spPr>
          <a:xfrm>
            <a:off x="6868020" y="3998743"/>
            <a:ext cx="1117345" cy="452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EA57B82D-3195-67D5-222D-21BF466B31CE}"/>
              </a:ext>
            </a:extLst>
          </p:cNvPr>
          <p:cNvCxnSpPr>
            <a:cxnSpLocks/>
            <a:endCxn id="10" idx="0"/>
          </p:cNvCxnSpPr>
          <p:nvPr/>
        </p:nvCxnSpPr>
        <p:spPr>
          <a:xfrm rot="5400000">
            <a:off x="5689159" y="1870826"/>
            <a:ext cx="813822" cy="74361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BC6860F-45BB-867D-2362-F1D0B2D69AD3}"/>
              </a:ext>
            </a:extLst>
          </p:cNvPr>
          <p:cNvCxnSpPr>
            <a:cxnSpLocks/>
            <a:endCxn id="14" idx="0"/>
          </p:cNvCxnSpPr>
          <p:nvPr/>
        </p:nvCxnSpPr>
        <p:spPr>
          <a:xfrm rot="16200000" flipH="1">
            <a:off x="6810758" y="1839716"/>
            <a:ext cx="827737" cy="79191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394192-8708-0A93-132D-D8DEB0020B30}"/>
              </a:ext>
            </a:extLst>
          </p:cNvPr>
          <p:cNvCxnSpPr>
            <a:cxnSpLocks/>
          </p:cNvCxnSpPr>
          <p:nvPr/>
        </p:nvCxnSpPr>
        <p:spPr>
          <a:xfrm>
            <a:off x="7502633" y="3035623"/>
            <a:ext cx="1163303" cy="51799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9F02B3E-E8A3-61D1-E7A6-82585C382FE1}"/>
              </a:ext>
            </a:extLst>
          </p:cNvPr>
          <p:cNvSpPr txBox="1"/>
          <p:nvPr/>
        </p:nvSpPr>
        <p:spPr>
          <a:xfrm>
            <a:off x="8549950" y="3159322"/>
            <a:ext cx="2419400" cy="2972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>
                <a:solidFill>
                  <a:srgbClr val="C00000"/>
                </a:solidFill>
              </a:rPr>
              <a:t>Each vendor manage its own NFs independently in isolated cloud resources, i.e. separate clusters or namespaces</a:t>
            </a:r>
          </a:p>
          <a:p>
            <a:r>
              <a:rPr kumimoji="1" lang="en-GB" sz="1200">
                <a:solidFill>
                  <a:srgbClr val="C00000"/>
                </a:solidFill>
              </a:rPr>
              <a:t>Management system cannot modify the deployment requirements in the CRDs.</a:t>
            </a:r>
          </a:p>
          <a:p>
            <a:r>
              <a:rPr kumimoji="1" lang="en-GB" sz="1200">
                <a:solidFill>
                  <a:srgbClr val="C00000"/>
                </a:solidFill>
              </a:rPr>
              <a:t>There is no centralized management, runtime resource coordination and joint optimisation</a:t>
            </a:r>
          </a:p>
          <a:p>
            <a:endParaRPr kumimoji="1" lang="en-GB" sz="1200">
              <a:solidFill>
                <a:srgbClr val="C0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BCCFAB-F733-EA3D-3C80-934F40A2AA45}"/>
              </a:ext>
            </a:extLst>
          </p:cNvPr>
          <p:cNvSpPr txBox="1"/>
          <p:nvPr/>
        </p:nvSpPr>
        <p:spPr>
          <a:xfrm>
            <a:off x="8603650" y="2365296"/>
            <a:ext cx="1929914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b="1" dirty="0">
                <a:solidFill>
                  <a:schemeClr val="accent6"/>
                </a:solidFill>
              </a:rPr>
              <a:t>Vendor-specific CRDs</a:t>
            </a:r>
            <a:endParaRPr kumimoji="1" lang="en-GB" sz="1200" dirty="0">
              <a:solidFill>
                <a:schemeClr val="accent6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D4F4909-0251-57F2-57B9-EE1C1A3C5C9C}"/>
              </a:ext>
            </a:extLst>
          </p:cNvPr>
          <p:cNvCxnSpPr>
            <a:cxnSpLocks/>
            <a:stCxn id="36" idx="3"/>
          </p:cNvCxnSpPr>
          <p:nvPr/>
        </p:nvCxnSpPr>
        <p:spPr>
          <a:xfrm>
            <a:off x="7859275" y="2054173"/>
            <a:ext cx="806661" cy="32475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2A68D41-443C-E084-83AD-2046E7076551}"/>
              </a:ext>
            </a:extLst>
          </p:cNvPr>
          <p:cNvSpPr txBox="1"/>
          <p:nvPr/>
        </p:nvSpPr>
        <p:spPr>
          <a:xfrm>
            <a:off x="5441323" y="1866422"/>
            <a:ext cx="996519" cy="397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 dirty="0"/>
              <a:t>CRD based on schema A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4ABA96C-4979-3586-1D11-87DDA59578C3}"/>
              </a:ext>
            </a:extLst>
          </p:cNvPr>
          <p:cNvCxnSpPr>
            <a:cxnSpLocks/>
          </p:cNvCxnSpPr>
          <p:nvPr/>
        </p:nvCxnSpPr>
        <p:spPr>
          <a:xfrm>
            <a:off x="6087077" y="3029372"/>
            <a:ext cx="2578859" cy="5242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72CA111E-FE91-C5FE-9418-919A2EAEEED0}"/>
              </a:ext>
            </a:extLst>
          </p:cNvPr>
          <p:cNvSpPr/>
          <p:nvPr/>
        </p:nvSpPr>
        <p:spPr>
          <a:xfrm>
            <a:off x="4941920" y="2740906"/>
            <a:ext cx="1354830" cy="3470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539177-9AB1-7175-CEA0-158913AEDD53}"/>
              </a:ext>
            </a:extLst>
          </p:cNvPr>
          <p:cNvSpPr/>
          <p:nvPr/>
        </p:nvSpPr>
        <p:spPr>
          <a:xfrm>
            <a:off x="6862756" y="2747241"/>
            <a:ext cx="1354830" cy="347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C9C763C-44E1-0F7A-E18C-6D5B0DEF77E6}"/>
              </a:ext>
            </a:extLst>
          </p:cNvPr>
          <p:cNvCxnSpPr/>
          <p:nvPr/>
        </p:nvCxnSpPr>
        <p:spPr>
          <a:xfrm>
            <a:off x="6670258" y="3553622"/>
            <a:ext cx="0" cy="1656440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6F801B59-1710-F5B1-F30D-999CB19C44E0}"/>
              </a:ext>
            </a:extLst>
          </p:cNvPr>
          <p:cNvSpPr txBox="1"/>
          <p:nvPr/>
        </p:nvSpPr>
        <p:spPr>
          <a:xfrm>
            <a:off x="6862756" y="1855240"/>
            <a:ext cx="996519" cy="397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 dirty="0"/>
              <a:t>CRD based on schema B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3278F18-A44D-6A36-B512-1E2B335C0147}"/>
              </a:ext>
            </a:extLst>
          </p:cNvPr>
          <p:cNvCxnSpPr>
            <a:cxnSpLocks/>
          </p:cNvCxnSpPr>
          <p:nvPr/>
        </p:nvCxnSpPr>
        <p:spPr>
          <a:xfrm flipV="1">
            <a:off x="7879317" y="1431430"/>
            <a:ext cx="676882" cy="21845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4E9C1EB1-37E0-AAF8-5644-ABABF73FCA67}"/>
              </a:ext>
            </a:extLst>
          </p:cNvPr>
          <p:cNvSpPr txBox="1"/>
          <p:nvPr/>
        </p:nvSpPr>
        <p:spPr>
          <a:xfrm>
            <a:off x="8534520" y="719930"/>
            <a:ext cx="2243998" cy="142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>
                <a:solidFill>
                  <a:srgbClr val="C00000"/>
                </a:solidFill>
              </a:rPr>
              <a:t>3GPP management system has no way to understand the content in the CRDs, and to retrieve or construct the deployment requirement information to </a:t>
            </a:r>
            <a:r>
              <a:rPr lang="en-GB" sz="1200">
                <a:solidFill>
                  <a:srgbClr val="C00000"/>
                </a:solidFill>
                <a:ea typeface="SimSun"/>
              </a:rPr>
              <a:t>modify</a:t>
            </a:r>
            <a:r>
              <a:rPr kumimoji="1" lang="en-GB" sz="1200">
                <a:solidFill>
                  <a:srgbClr val="C00000"/>
                </a:solidFill>
              </a:rPr>
              <a:t>, coordinate or jointly optimize the resource.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374BE0F-B5AF-E580-B8E7-F446A7215372}"/>
              </a:ext>
            </a:extLst>
          </p:cNvPr>
          <p:cNvSpPr/>
          <p:nvPr/>
        </p:nvSpPr>
        <p:spPr>
          <a:xfrm>
            <a:off x="7370438" y="6098964"/>
            <a:ext cx="348206" cy="360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1027" name="Rectangle 1026">
            <a:extLst>
              <a:ext uri="{FF2B5EF4-FFF2-40B4-BE49-F238E27FC236}">
                <a16:creationId xmlns:a16="http://schemas.microsoft.com/office/drawing/2014/main" id="{EC5C6832-EEF3-99D3-2C1B-2AE83D245168}"/>
              </a:ext>
            </a:extLst>
          </p:cNvPr>
          <p:cNvSpPr/>
          <p:nvPr/>
        </p:nvSpPr>
        <p:spPr>
          <a:xfrm>
            <a:off x="4981794" y="5150022"/>
            <a:ext cx="3395567" cy="1981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Cloud Infrastructure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BC0055-F324-DCFB-1E89-1A6FFBA67338}"/>
              </a:ext>
            </a:extLst>
          </p:cNvPr>
          <p:cNvSpPr/>
          <p:nvPr/>
        </p:nvSpPr>
        <p:spPr>
          <a:xfrm>
            <a:off x="5298457" y="3885154"/>
            <a:ext cx="1058924" cy="4520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D3AF0F-2FA0-1C04-8023-76F93BBC462B}"/>
              </a:ext>
            </a:extLst>
          </p:cNvPr>
          <p:cNvSpPr/>
          <p:nvPr/>
        </p:nvSpPr>
        <p:spPr>
          <a:xfrm>
            <a:off x="7194414" y="3902252"/>
            <a:ext cx="1103584" cy="452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B)</a:t>
            </a:r>
          </a:p>
        </p:txBody>
      </p:sp>
    </p:spTree>
    <p:extLst>
      <p:ext uri="{BB962C8B-B14F-4D97-AF65-F5344CB8AC3E}">
        <p14:creationId xmlns:p14="http://schemas.microsoft.com/office/powerpoint/2010/main" val="394527195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C2C5F66-FBBF-8782-F31E-A1B245F689A7}"/>
              </a:ext>
            </a:extLst>
          </p:cNvPr>
          <p:cNvSpPr/>
          <p:nvPr/>
        </p:nvSpPr>
        <p:spPr>
          <a:xfrm>
            <a:off x="4670280" y="2424370"/>
            <a:ext cx="1709082" cy="12004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Orchestration system (K8S based)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466A8F-9F00-B746-08B1-1ED1D1E21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Benefits of Standardized CRD  for Multi-Vendor Cloud (Single-Tenant Dedicated </a:t>
            </a:r>
            <a:r>
              <a:rPr lang="en-GB" altLang="zh-CN" sz="2000" dirty="0"/>
              <a:t>R</a:t>
            </a:r>
            <a:r>
              <a:rPr kumimoji="1" lang="en-GB" sz="2000" dirty="0"/>
              <a:t>esource</a:t>
            </a:r>
            <a:r>
              <a:rPr lang="en-GB" dirty="0"/>
              <a:t>)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18F2761-3445-86B2-E21F-CEB90285C2CA}"/>
              </a:ext>
            </a:extLst>
          </p:cNvPr>
          <p:cNvSpPr/>
          <p:nvPr/>
        </p:nvSpPr>
        <p:spPr>
          <a:xfrm>
            <a:off x="2762962" y="3814707"/>
            <a:ext cx="1788519" cy="142142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202E09-C7EE-00E9-CEE0-E3B05063B31F}"/>
              </a:ext>
            </a:extLst>
          </p:cNvPr>
          <p:cNvSpPr/>
          <p:nvPr/>
        </p:nvSpPr>
        <p:spPr>
          <a:xfrm>
            <a:off x="3348146" y="1604295"/>
            <a:ext cx="2494678" cy="3842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3GPP management system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F9C551-3EC2-3060-7981-D74EBA30EAD5}"/>
              </a:ext>
            </a:extLst>
          </p:cNvPr>
          <p:cNvSpPr/>
          <p:nvPr/>
        </p:nvSpPr>
        <p:spPr>
          <a:xfrm>
            <a:off x="2825239" y="2433703"/>
            <a:ext cx="1733946" cy="12004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Orchestration system (K8S based)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48BE98-AB2C-0F55-2489-F7304A36C561}"/>
              </a:ext>
            </a:extLst>
          </p:cNvPr>
          <p:cNvSpPr/>
          <p:nvPr/>
        </p:nvSpPr>
        <p:spPr>
          <a:xfrm>
            <a:off x="2979749" y="2802321"/>
            <a:ext cx="1354830" cy="3470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4F34E9-4A19-FD8D-6E5A-541C0AA616F4}"/>
              </a:ext>
            </a:extLst>
          </p:cNvPr>
          <p:cNvSpPr/>
          <p:nvPr/>
        </p:nvSpPr>
        <p:spPr>
          <a:xfrm>
            <a:off x="2906601" y="4704292"/>
            <a:ext cx="1543519" cy="3842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Cluster/namespace-A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25C4BB-9EA0-4A49-7614-3CC0AB480807}"/>
              </a:ext>
            </a:extLst>
          </p:cNvPr>
          <p:cNvSpPr/>
          <p:nvPr/>
        </p:nvSpPr>
        <p:spPr>
          <a:xfrm>
            <a:off x="2906602" y="4146239"/>
            <a:ext cx="1062622" cy="4520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A)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B324917-2FA1-7F26-8E53-39DF060ECAFF}"/>
              </a:ext>
            </a:extLst>
          </p:cNvPr>
          <p:cNvCxnSpPr>
            <a:cxnSpLocks/>
            <a:stCxn id="15" idx="2"/>
            <a:endCxn id="25" idx="0"/>
          </p:cNvCxnSpPr>
          <p:nvPr/>
        </p:nvCxnSpPr>
        <p:spPr>
          <a:xfrm>
            <a:off x="3657164" y="3149392"/>
            <a:ext cx="58" cy="6653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42794FB0-C11A-B9F7-DDCD-B300B0CF44A3}"/>
              </a:ext>
            </a:extLst>
          </p:cNvPr>
          <p:cNvSpPr/>
          <p:nvPr/>
        </p:nvSpPr>
        <p:spPr>
          <a:xfrm>
            <a:off x="4876068" y="2802321"/>
            <a:ext cx="1354830" cy="347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9ABA252-37DC-B4FB-1976-AE7BCCEB7D70}"/>
              </a:ext>
            </a:extLst>
          </p:cNvPr>
          <p:cNvCxnSpPr>
            <a:cxnSpLocks/>
            <a:stCxn id="28" idx="2"/>
            <a:endCxn id="37" idx="0"/>
          </p:cNvCxnSpPr>
          <p:nvPr/>
        </p:nvCxnSpPr>
        <p:spPr>
          <a:xfrm flipH="1">
            <a:off x="5551540" y="3149392"/>
            <a:ext cx="1943" cy="6705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6B3B65A8-2B5C-ECC6-0366-27AA8B5FA61A}"/>
              </a:ext>
            </a:extLst>
          </p:cNvPr>
          <p:cNvSpPr/>
          <p:nvPr/>
        </p:nvSpPr>
        <p:spPr>
          <a:xfrm>
            <a:off x="4657280" y="3819990"/>
            <a:ext cx="1788519" cy="142142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0E1035B-71C2-AAC4-7B77-FFCC0CC4034F}"/>
              </a:ext>
            </a:extLst>
          </p:cNvPr>
          <p:cNvSpPr/>
          <p:nvPr/>
        </p:nvSpPr>
        <p:spPr>
          <a:xfrm>
            <a:off x="4734486" y="4710439"/>
            <a:ext cx="1644876" cy="3842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Cluster/namespace-B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D0F4C6B-821E-DDE9-3579-5D02D83CF771}"/>
              </a:ext>
            </a:extLst>
          </p:cNvPr>
          <p:cNvSpPr/>
          <p:nvPr/>
        </p:nvSpPr>
        <p:spPr>
          <a:xfrm>
            <a:off x="4800920" y="4151522"/>
            <a:ext cx="1117345" cy="452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51B4C74D-DFAF-C1D4-9FF8-4A8A669579E6}"/>
              </a:ext>
            </a:extLst>
          </p:cNvPr>
          <p:cNvCxnSpPr>
            <a:cxnSpLocks/>
            <a:endCxn id="15" idx="0"/>
          </p:cNvCxnSpPr>
          <p:nvPr/>
        </p:nvCxnSpPr>
        <p:spPr>
          <a:xfrm rot="5400000">
            <a:off x="3622059" y="2023605"/>
            <a:ext cx="813822" cy="74361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E1FD9500-2B6C-3CDA-DA91-21A5B1C697A4}"/>
              </a:ext>
            </a:extLst>
          </p:cNvPr>
          <p:cNvCxnSpPr>
            <a:cxnSpLocks/>
            <a:endCxn id="28" idx="0"/>
          </p:cNvCxnSpPr>
          <p:nvPr/>
        </p:nvCxnSpPr>
        <p:spPr>
          <a:xfrm rot="16200000" flipH="1">
            <a:off x="4743658" y="1992495"/>
            <a:ext cx="827737" cy="79191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9C4DFFAC-D289-23A4-BC24-BD19BA641F9D}"/>
              </a:ext>
            </a:extLst>
          </p:cNvPr>
          <p:cNvSpPr txBox="1"/>
          <p:nvPr/>
        </p:nvSpPr>
        <p:spPr>
          <a:xfrm>
            <a:off x="1295845" y="5474872"/>
            <a:ext cx="2509020" cy="25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/>
              <a:t>Single-tenant dedicated </a:t>
            </a:r>
            <a:r>
              <a:rPr kumimoji="1" lang="en-GB" sz="1200" dirty="0"/>
              <a:t>resource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48316306-5369-B6E9-AEB9-BE7E34CDE46E}"/>
              </a:ext>
            </a:extLst>
          </p:cNvPr>
          <p:cNvCxnSpPr>
            <a:cxnSpLocks/>
          </p:cNvCxnSpPr>
          <p:nvPr/>
        </p:nvCxnSpPr>
        <p:spPr>
          <a:xfrm>
            <a:off x="5435533" y="3188402"/>
            <a:ext cx="1163303" cy="51799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762DFB52-0519-8582-7F05-1B9C0FC74E01}"/>
              </a:ext>
            </a:extLst>
          </p:cNvPr>
          <p:cNvSpPr txBox="1"/>
          <p:nvPr/>
        </p:nvSpPr>
        <p:spPr>
          <a:xfrm>
            <a:off x="6598836" y="3532560"/>
            <a:ext cx="2100664" cy="59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2"/>
                </a:solidFill>
              </a:rPr>
              <a:t>Each vendor’s operator still manage its own NFs in isolated cloud resources.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E798A01B-8EE0-2572-83AC-F1D0C5DFC961}"/>
              </a:ext>
            </a:extLst>
          </p:cNvPr>
          <p:cNvSpPr txBox="1"/>
          <p:nvPr/>
        </p:nvSpPr>
        <p:spPr>
          <a:xfrm>
            <a:off x="6648866" y="2181355"/>
            <a:ext cx="1929914" cy="4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b="1" dirty="0">
                <a:solidFill>
                  <a:schemeClr val="accent6"/>
                </a:solidFill>
              </a:rPr>
              <a:t>Common standardized CRDs</a:t>
            </a:r>
            <a:endParaRPr kumimoji="1" lang="en-GB" sz="1200" dirty="0">
              <a:solidFill>
                <a:schemeClr val="accent6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FF9D7D-156F-E951-1022-99D6ADB3BCA9}"/>
              </a:ext>
            </a:extLst>
          </p:cNvPr>
          <p:cNvCxnSpPr>
            <a:cxnSpLocks/>
            <a:stCxn id="123" idx="1"/>
          </p:cNvCxnSpPr>
          <p:nvPr/>
        </p:nvCxnSpPr>
        <p:spPr>
          <a:xfrm flipH="1" flipV="1">
            <a:off x="5842824" y="2230665"/>
            <a:ext cx="806042" cy="16350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F38437B-1841-A6B4-16F4-3CB6F4218D0A}"/>
              </a:ext>
            </a:extLst>
          </p:cNvPr>
          <p:cNvSpPr txBox="1"/>
          <p:nvPr/>
        </p:nvSpPr>
        <p:spPr>
          <a:xfrm>
            <a:off x="2874820" y="2025644"/>
            <a:ext cx="1677609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 dirty="0"/>
              <a:t>CRD based on  standardized schema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B45C2-B266-1A5F-7C44-1E351415AE0B}"/>
              </a:ext>
            </a:extLst>
          </p:cNvPr>
          <p:cNvCxnSpPr>
            <a:cxnSpLocks/>
          </p:cNvCxnSpPr>
          <p:nvPr/>
        </p:nvCxnSpPr>
        <p:spPr>
          <a:xfrm>
            <a:off x="4019977" y="3182151"/>
            <a:ext cx="2578859" cy="5242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FF8CC55-33E7-6C06-1C30-47D7B323FA2D}"/>
              </a:ext>
            </a:extLst>
          </p:cNvPr>
          <p:cNvSpPr/>
          <p:nvPr/>
        </p:nvSpPr>
        <p:spPr>
          <a:xfrm>
            <a:off x="2874820" y="2893685"/>
            <a:ext cx="1354830" cy="3470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57156A8-60B7-9B76-32F7-0C71B5454A1A}"/>
              </a:ext>
            </a:extLst>
          </p:cNvPr>
          <p:cNvSpPr/>
          <p:nvPr/>
        </p:nvSpPr>
        <p:spPr>
          <a:xfrm>
            <a:off x="4795656" y="2900020"/>
            <a:ext cx="1354830" cy="347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9896AD-C09A-4853-E89A-A102A63A508E}"/>
              </a:ext>
            </a:extLst>
          </p:cNvPr>
          <p:cNvCxnSpPr/>
          <p:nvPr/>
        </p:nvCxnSpPr>
        <p:spPr>
          <a:xfrm>
            <a:off x="4603158" y="3706401"/>
            <a:ext cx="0" cy="1656440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009F49E-A34B-F756-753A-684E3F80C4C0}"/>
              </a:ext>
            </a:extLst>
          </p:cNvPr>
          <p:cNvSpPr txBox="1"/>
          <p:nvPr/>
        </p:nvSpPr>
        <p:spPr>
          <a:xfrm>
            <a:off x="4781973" y="2015607"/>
            <a:ext cx="1597389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 dirty="0"/>
              <a:t>CRD based on  standardized schema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1042336-EDBE-B9DA-EF78-99B1C03614A2}"/>
              </a:ext>
            </a:extLst>
          </p:cNvPr>
          <p:cNvSpPr txBox="1"/>
          <p:nvPr/>
        </p:nvSpPr>
        <p:spPr>
          <a:xfrm>
            <a:off x="6648866" y="1214535"/>
            <a:ext cx="3491314" cy="924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2"/>
                </a:solidFill>
              </a:rPr>
              <a:t>3GPP management system can understand the CRD content for each vendor NF’s deployment and manage the resource allocation through retrieving and constructing requirement information from/to the CRDs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046FD01-1454-1D66-3C4D-6DE0C4B09A8E}"/>
              </a:ext>
            </a:extLst>
          </p:cNvPr>
          <p:cNvCxnSpPr>
            <a:cxnSpLocks/>
            <a:stCxn id="30" idx="1"/>
            <a:endCxn id="4" idx="3"/>
          </p:cNvCxnSpPr>
          <p:nvPr/>
        </p:nvCxnSpPr>
        <p:spPr>
          <a:xfrm flipH="1">
            <a:off x="5842824" y="1676649"/>
            <a:ext cx="806042" cy="11974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0F42EEF2-D693-C1B1-FD93-B18CA58D07DB}"/>
              </a:ext>
            </a:extLst>
          </p:cNvPr>
          <p:cNvSpPr txBox="1"/>
          <p:nvPr/>
        </p:nvSpPr>
        <p:spPr>
          <a:xfrm>
            <a:off x="6598836" y="4348817"/>
            <a:ext cx="3491314" cy="165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2"/>
                </a:solidFill>
              </a:rPr>
              <a:t>The management system can 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GB" sz="1200" dirty="0">
                <a:solidFill>
                  <a:schemeClr val="tx2"/>
                </a:solidFill>
              </a:rPr>
              <a:t>modify the NF deployment (part of LCM requirements ) to coordinate or jointly optimize the resource in runtime.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GB" sz="1200" dirty="0">
                <a:solidFill>
                  <a:schemeClr val="tx2"/>
                </a:solidFill>
              </a:rPr>
              <a:t>modify the infrastructure configuration to adjust the resource allocation to different clusters, namespaces,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kumimoji="1" lang="en-GB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CCD5BD-E7BB-D4EC-7EC7-6F8FC5598FD5}"/>
              </a:ext>
            </a:extLst>
          </p:cNvPr>
          <p:cNvCxnSpPr>
            <a:cxnSpLocks/>
          </p:cNvCxnSpPr>
          <p:nvPr/>
        </p:nvCxnSpPr>
        <p:spPr>
          <a:xfrm flipH="1">
            <a:off x="2166896" y="5138174"/>
            <a:ext cx="1083890" cy="34868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03194C83-2120-8B1F-BD73-18C5214D6EFC}"/>
              </a:ext>
            </a:extLst>
          </p:cNvPr>
          <p:cNvCxnSpPr>
            <a:cxnSpLocks/>
          </p:cNvCxnSpPr>
          <p:nvPr/>
        </p:nvCxnSpPr>
        <p:spPr>
          <a:xfrm flipH="1" flipV="1">
            <a:off x="4603158" y="4348817"/>
            <a:ext cx="2121492" cy="93961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5F7E49EC-7CBD-ED2B-216A-7B38506FA176}"/>
              </a:ext>
            </a:extLst>
          </p:cNvPr>
          <p:cNvCxnSpPr>
            <a:cxnSpLocks/>
            <a:endCxn id="39" idx="3"/>
          </p:cNvCxnSpPr>
          <p:nvPr/>
        </p:nvCxnSpPr>
        <p:spPr>
          <a:xfrm flipH="1" flipV="1">
            <a:off x="6230898" y="4281057"/>
            <a:ext cx="417968" cy="42323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737C4D6D-C53E-8CD1-9A5B-00AA9DF4B9F3}"/>
              </a:ext>
            </a:extLst>
          </p:cNvPr>
          <p:cNvSpPr/>
          <p:nvPr/>
        </p:nvSpPr>
        <p:spPr>
          <a:xfrm>
            <a:off x="2914694" y="5288430"/>
            <a:ext cx="3395567" cy="1981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Cloud infrastructure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2FF22914-86A7-C0F4-85ED-DD39D27F4CDE}"/>
              </a:ext>
            </a:extLst>
          </p:cNvPr>
          <p:cNvCxnSpPr>
            <a:cxnSpLocks/>
          </p:cNvCxnSpPr>
          <p:nvPr/>
        </p:nvCxnSpPr>
        <p:spPr>
          <a:xfrm>
            <a:off x="4844709" y="5471111"/>
            <a:ext cx="160204" cy="35726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7738AE0B-18DE-10AF-3E45-7DB655D1E214}"/>
              </a:ext>
            </a:extLst>
          </p:cNvPr>
          <p:cNvSpPr txBox="1"/>
          <p:nvPr/>
        </p:nvSpPr>
        <p:spPr>
          <a:xfrm>
            <a:off x="4168093" y="5797361"/>
            <a:ext cx="1489510" cy="25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200"/>
              <a:t>multi-vendor cloud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BF8293-640B-0CA8-0541-1F52F871ACA3}"/>
              </a:ext>
            </a:extLst>
          </p:cNvPr>
          <p:cNvSpPr txBox="1"/>
          <p:nvPr/>
        </p:nvSpPr>
        <p:spPr>
          <a:xfrm>
            <a:off x="1280913" y="5683737"/>
            <a:ext cx="3088089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1"/>
                </a:solidFill>
              </a:rPr>
              <a:t>e.g. isolated cluster or namespace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AEE3024-7D86-FA48-44CD-97360FF658E5}"/>
              </a:ext>
            </a:extLst>
          </p:cNvPr>
          <p:cNvSpPr/>
          <p:nvPr/>
        </p:nvSpPr>
        <p:spPr>
          <a:xfrm>
            <a:off x="3231357" y="4037933"/>
            <a:ext cx="1058924" cy="4520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E88437A-3D72-0CB9-1A9C-093E610901A1}"/>
              </a:ext>
            </a:extLst>
          </p:cNvPr>
          <p:cNvSpPr/>
          <p:nvPr/>
        </p:nvSpPr>
        <p:spPr>
          <a:xfrm>
            <a:off x="5127314" y="4055031"/>
            <a:ext cx="1103584" cy="452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B)</a:t>
            </a:r>
          </a:p>
        </p:txBody>
      </p:sp>
    </p:spTree>
    <p:extLst>
      <p:ext uri="{BB962C8B-B14F-4D97-AF65-F5344CB8AC3E}">
        <p14:creationId xmlns:p14="http://schemas.microsoft.com/office/powerpoint/2010/main" val="200934336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D9521-24CA-A599-790F-F3261177C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Benefits of Standardized CRD for Multi-Vendor Cloud (Multi-Tenant Shared Resource)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FBB86-7060-FB45-C8BB-C55F7148C6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24811" y="666922"/>
            <a:ext cx="4402287" cy="725881"/>
          </a:xfrm>
        </p:spPr>
        <p:txBody>
          <a:bodyPr/>
          <a:lstStyle/>
          <a:p>
            <a:r>
              <a:rPr lang="en-GB" sz="1200"/>
              <a:t>Example 1: DU, CU-CP and UPF are collocated at the edge and are jointly optimized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  <a:p>
            <a:endParaRPr lang="en-GB" sz="12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6DB00398-6505-E4C4-AB50-7A75FB4EE211}"/>
              </a:ext>
            </a:extLst>
          </p:cNvPr>
          <p:cNvGrpSpPr/>
          <p:nvPr/>
        </p:nvGrpSpPr>
        <p:grpSpPr>
          <a:xfrm>
            <a:off x="6634232" y="1152634"/>
            <a:ext cx="2290079" cy="2194949"/>
            <a:chOff x="6634232" y="1152634"/>
            <a:chExt cx="2290079" cy="219494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064ABCE-55E7-EB0E-678D-C5E3E9F71687}"/>
                </a:ext>
              </a:extLst>
            </p:cNvPr>
            <p:cNvSpPr/>
            <p:nvPr/>
          </p:nvSpPr>
          <p:spPr>
            <a:xfrm>
              <a:off x="6634232" y="2468621"/>
              <a:ext cx="2290079" cy="87896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A76A891-338F-EF25-5A73-A948D21CE435}"/>
                </a:ext>
              </a:extLst>
            </p:cNvPr>
            <p:cNvSpPr/>
            <p:nvPr/>
          </p:nvSpPr>
          <p:spPr>
            <a:xfrm>
              <a:off x="6713036" y="1677894"/>
              <a:ext cx="2047331" cy="61321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Orchestration system (K8S based)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2FCF7F8-21D7-E408-BE7B-3691A7194DA8}"/>
                </a:ext>
              </a:extLst>
            </p:cNvPr>
            <p:cNvSpPr txBox="1"/>
            <p:nvPr/>
          </p:nvSpPr>
          <p:spPr>
            <a:xfrm>
              <a:off x="7778720" y="1281976"/>
              <a:ext cx="744114" cy="189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700"/>
                <a:t>CRD common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DB8C2ED-3E4D-BDED-B80B-69D57A7FFE75}"/>
                </a:ext>
              </a:extLst>
            </p:cNvPr>
            <p:cNvSpPr/>
            <p:nvPr/>
          </p:nvSpPr>
          <p:spPr>
            <a:xfrm>
              <a:off x="7178565" y="1937114"/>
              <a:ext cx="1111880" cy="26575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558D6F1-886F-55DB-2DDA-BD283B1FC8AC}"/>
                </a:ext>
              </a:extLst>
            </p:cNvPr>
            <p:cNvSpPr/>
            <p:nvPr/>
          </p:nvSpPr>
          <p:spPr>
            <a:xfrm>
              <a:off x="6703434" y="2972848"/>
              <a:ext cx="2034207" cy="29418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Edge</a:t>
              </a:r>
              <a:r>
                <a:rPr kumimoji="1" lang="zh-CN" altLang="en-US" sz="800">
                  <a:solidFill>
                    <a:schemeClr val="tx1"/>
                  </a:solidFill>
                </a:rPr>
                <a:t> </a:t>
              </a:r>
              <a:r>
                <a:rPr kumimoji="1" lang="en-GB" altLang="zh-CN" sz="800">
                  <a:solidFill>
                    <a:schemeClr val="tx1"/>
                  </a:solidFill>
                </a:rPr>
                <a:t>cloud</a:t>
              </a:r>
              <a:r>
                <a:rPr kumimoji="1" lang="zh-CN" altLang="en-US" sz="800">
                  <a:solidFill>
                    <a:schemeClr val="tx1"/>
                  </a:solidFill>
                </a:rPr>
                <a:t> </a:t>
              </a:r>
              <a:r>
                <a:rPr kumimoji="1" lang="en-GB" altLang="zh-CN" sz="800">
                  <a:solidFill>
                    <a:schemeClr val="tx1"/>
                  </a:solidFill>
                </a:rPr>
                <a:t>cluster</a:t>
              </a:r>
              <a:endParaRPr kumimoji="1" lang="en-GB" sz="80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43A5896-5FB8-64FF-EDC9-8A69200FF454}"/>
                </a:ext>
              </a:extLst>
            </p:cNvPr>
            <p:cNvSpPr/>
            <p:nvPr/>
          </p:nvSpPr>
          <p:spPr>
            <a:xfrm>
              <a:off x="6680867" y="2551968"/>
              <a:ext cx="724591" cy="34613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DU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A)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3084B31-2EDC-3364-EA95-951500C4DBF5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>
              <a:off x="7734506" y="2202867"/>
              <a:ext cx="1" cy="2594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CF06EFF-2CDB-B670-4F23-C20CA971B739}"/>
                </a:ext>
              </a:extLst>
            </p:cNvPr>
            <p:cNvSpPr/>
            <p:nvPr/>
          </p:nvSpPr>
          <p:spPr>
            <a:xfrm>
              <a:off x="7412929" y="2551968"/>
              <a:ext cx="721680" cy="3461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CU-UP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B)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3607F21-FA8A-FEE5-C12B-6807210495D8}"/>
                </a:ext>
              </a:extLst>
            </p:cNvPr>
            <p:cNvCxnSpPr>
              <a:cxnSpLocks/>
              <a:endCxn id="10" idx="0"/>
            </p:cNvCxnSpPr>
            <p:nvPr/>
          </p:nvCxnSpPr>
          <p:spPr>
            <a:xfrm flipH="1">
              <a:off x="7734506" y="1156563"/>
              <a:ext cx="2038" cy="78055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3F6624A-7737-85E1-C261-4F6C795BEAA3}"/>
                </a:ext>
              </a:extLst>
            </p:cNvPr>
            <p:cNvSpPr/>
            <p:nvPr/>
          </p:nvSpPr>
          <p:spPr>
            <a:xfrm>
              <a:off x="7104219" y="1978898"/>
              <a:ext cx="1111880" cy="26575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048C6B1-8D7F-1116-2370-2014669B756E}"/>
                </a:ext>
              </a:extLst>
            </p:cNvPr>
            <p:cNvSpPr/>
            <p:nvPr/>
          </p:nvSpPr>
          <p:spPr>
            <a:xfrm>
              <a:off x="8132732" y="2551968"/>
              <a:ext cx="721680" cy="346138"/>
            </a:xfrm>
            <a:prstGeom prst="rect">
              <a:avLst/>
            </a:prstGeom>
            <a:solidFill>
              <a:srgbClr val="7030A0">
                <a:alpha val="18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UPF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C)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09BF67C-DE00-73A6-3EFB-82B8A7E955D1}"/>
                </a:ext>
              </a:extLst>
            </p:cNvPr>
            <p:cNvSpPr/>
            <p:nvPr/>
          </p:nvSpPr>
          <p:spPr>
            <a:xfrm>
              <a:off x="6703434" y="1152634"/>
              <a:ext cx="2047332" cy="29418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3GPP management system</a:t>
              </a: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BFFC3EE7-AF4B-8D25-F6CA-8E0D8A002C01}"/>
              </a:ext>
            </a:extLst>
          </p:cNvPr>
          <p:cNvGrpSpPr/>
          <p:nvPr/>
        </p:nvGrpSpPr>
        <p:grpSpPr>
          <a:xfrm>
            <a:off x="6101864" y="3789619"/>
            <a:ext cx="2290079" cy="2862616"/>
            <a:chOff x="6672305" y="3801672"/>
            <a:chExt cx="2290079" cy="286261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A0DF5FC-04ED-EED1-2898-EBC1D69E078E}"/>
                </a:ext>
              </a:extLst>
            </p:cNvPr>
            <p:cNvSpPr/>
            <p:nvPr/>
          </p:nvSpPr>
          <p:spPr>
            <a:xfrm>
              <a:off x="6672305" y="5117659"/>
              <a:ext cx="2290079" cy="154662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9B5FB36-16F5-752C-2424-DEB14FD5E644}"/>
                </a:ext>
              </a:extLst>
            </p:cNvPr>
            <p:cNvSpPr/>
            <p:nvPr/>
          </p:nvSpPr>
          <p:spPr>
            <a:xfrm>
              <a:off x="6751109" y="4326932"/>
              <a:ext cx="2047331" cy="61321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Orchestration system (K8S based)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0EF7ACF-68F7-7CE0-CC7D-8CDBA7ED8B5A}"/>
                </a:ext>
              </a:extLst>
            </p:cNvPr>
            <p:cNvSpPr txBox="1"/>
            <p:nvPr/>
          </p:nvSpPr>
          <p:spPr>
            <a:xfrm>
              <a:off x="7816793" y="3931014"/>
              <a:ext cx="744114" cy="189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700"/>
                <a:t>CRD common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4BB8310-AFCC-ED11-81D5-358BF417EB90}"/>
                </a:ext>
              </a:extLst>
            </p:cNvPr>
            <p:cNvSpPr/>
            <p:nvPr/>
          </p:nvSpPr>
          <p:spPr>
            <a:xfrm>
              <a:off x="7216638" y="4586152"/>
              <a:ext cx="1111880" cy="26575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D2D20E2-FF6A-B422-A91D-0BE4567240C3}"/>
                </a:ext>
              </a:extLst>
            </p:cNvPr>
            <p:cNvSpPr/>
            <p:nvPr/>
          </p:nvSpPr>
          <p:spPr>
            <a:xfrm>
              <a:off x="6764233" y="6284397"/>
              <a:ext cx="2034207" cy="29418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Edge</a:t>
              </a:r>
              <a:r>
                <a:rPr kumimoji="1" lang="zh-CN" altLang="en-US" sz="800">
                  <a:solidFill>
                    <a:schemeClr val="tx1"/>
                  </a:solidFill>
                </a:rPr>
                <a:t> </a:t>
              </a:r>
              <a:r>
                <a:rPr kumimoji="1" lang="en-GB" altLang="zh-CN" sz="800">
                  <a:solidFill>
                    <a:schemeClr val="tx1"/>
                  </a:solidFill>
                </a:rPr>
                <a:t>cloud</a:t>
              </a:r>
              <a:r>
                <a:rPr kumimoji="1" lang="zh-CN" altLang="en-US" sz="800">
                  <a:solidFill>
                    <a:schemeClr val="tx1"/>
                  </a:solidFill>
                </a:rPr>
                <a:t> </a:t>
              </a:r>
              <a:r>
                <a:rPr kumimoji="1" lang="en-GB" altLang="zh-CN" sz="800">
                  <a:solidFill>
                    <a:schemeClr val="tx1"/>
                  </a:solidFill>
                </a:rPr>
                <a:t>cluster</a:t>
              </a:r>
              <a:endParaRPr kumimoji="1" lang="en-GB" sz="80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1C0A286-4979-BA5E-CD0D-92B4DB0DF91D}"/>
                </a:ext>
              </a:extLst>
            </p:cNvPr>
            <p:cNvSpPr/>
            <p:nvPr/>
          </p:nvSpPr>
          <p:spPr>
            <a:xfrm>
              <a:off x="7020529" y="5627889"/>
              <a:ext cx="724591" cy="34613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DU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A)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9C12FC4-A188-C3A5-56B0-5A1FEC9CEBD9}"/>
                </a:ext>
              </a:extLst>
            </p:cNvPr>
            <p:cNvCxnSpPr>
              <a:cxnSpLocks/>
              <a:stCxn id="29" idx="2"/>
            </p:cNvCxnSpPr>
            <p:nvPr/>
          </p:nvCxnSpPr>
          <p:spPr>
            <a:xfrm>
              <a:off x="7772579" y="4851905"/>
              <a:ext cx="1" cy="2594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A93F8B35-1B24-FA46-1FDC-9BA9481C2DAE}"/>
                </a:ext>
              </a:extLst>
            </p:cNvPr>
            <p:cNvCxnSpPr>
              <a:cxnSpLocks/>
              <a:endCxn id="29" idx="0"/>
            </p:cNvCxnSpPr>
            <p:nvPr/>
          </p:nvCxnSpPr>
          <p:spPr>
            <a:xfrm flipH="1">
              <a:off x="7772579" y="3805601"/>
              <a:ext cx="2038" cy="78055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E3CB260-1100-164A-96D8-6B83562A01C2}"/>
                </a:ext>
              </a:extLst>
            </p:cNvPr>
            <p:cNvSpPr/>
            <p:nvPr/>
          </p:nvSpPr>
          <p:spPr>
            <a:xfrm>
              <a:off x="7142292" y="4627936"/>
              <a:ext cx="1111880" cy="26575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FB673C4-B87D-02B9-C436-F4BB19A41F26}"/>
                </a:ext>
              </a:extLst>
            </p:cNvPr>
            <p:cNvSpPr/>
            <p:nvPr/>
          </p:nvSpPr>
          <p:spPr>
            <a:xfrm>
              <a:off x="6741507" y="3801672"/>
              <a:ext cx="2047332" cy="29418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3GPP management system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9946F02-7693-0AA9-7CA5-6999647F1EF6}"/>
                </a:ext>
              </a:extLst>
            </p:cNvPr>
            <p:cNvSpPr/>
            <p:nvPr/>
          </p:nvSpPr>
          <p:spPr>
            <a:xfrm>
              <a:off x="7891876" y="5788877"/>
              <a:ext cx="724591" cy="34613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DU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B)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27C72AE-4FFF-72A6-0B97-2720A669A4DC}"/>
                </a:ext>
              </a:extLst>
            </p:cNvPr>
            <p:cNvSpPr/>
            <p:nvPr/>
          </p:nvSpPr>
          <p:spPr>
            <a:xfrm>
              <a:off x="7894787" y="5439542"/>
              <a:ext cx="721680" cy="3461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UPF, CU-UP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B)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0A80433-1270-E5B3-AA31-E66BB5F5878F}"/>
                </a:ext>
              </a:extLst>
            </p:cNvPr>
            <p:cNvSpPr/>
            <p:nvPr/>
          </p:nvSpPr>
          <p:spPr>
            <a:xfrm>
              <a:off x="6948857" y="5225918"/>
              <a:ext cx="867936" cy="972774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4FFB2B5-9427-A1F0-8FC5-B1F1E369FF09}"/>
                </a:ext>
              </a:extLst>
            </p:cNvPr>
            <p:cNvSpPr/>
            <p:nvPr/>
          </p:nvSpPr>
          <p:spPr>
            <a:xfrm>
              <a:off x="7820203" y="5225918"/>
              <a:ext cx="867936" cy="972774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</p:grp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357BAABA-E103-DE9F-380A-4C254D9F1689}"/>
              </a:ext>
            </a:extLst>
          </p:cNvPr>
          <p:cNvSpPr txBox="1">
            <a:spLocks/>
          </p:cNvSpPr>
          <p:nvPr/>
        </p:nvSpPr>
        <p:spPr>
          <a:xfrm>
            <a:off x="6449755" y="5213865"/>
            <a:ext cx="751982" cy="725881"/>
          </a:xfrm>
          <a:prstGeom prst="rect">
            <a:avLst/>
          </a:prstGeom>
        </p:spPr>
        <p:txBody>
          <a:bodyPr/>
          <a:lstStyle>
            <a:lvl1pPr marL="0" marR="0" indent="0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kumimoji="1" sz="135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Rakuten Sans" panose="020B0503020203020204" pitchFamily="34" charset="0"/>
                <a:ea typeface="+mn-ea"/>
                <a:cs typeface="Rakuten Sans" panose="020B0503020203020204" pitchFamily="34" charset="0"/>
                <a:sym typeface="メイリオ"/>
              </a:defRPr>
            </a:lvl1pPr>
            <a:lvl2pPr marL="27001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2pPr>
            <a:lvl3pPr marL="540027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3pPr>
            <a:lvl4pPr marL="81004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4pPr>
            <a:lvl5pPr marL="108005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5pPr>
            <a:lvl6pPr marL="135006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6pPr>
            <a:lvl7pPr marL="162008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7pPr>
            <a:lvl8pPr marL="1890095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8pPr>
            <a:lvl9pPr marL="216010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9pPr>
          </a:lstStyle>
          <a:p>
            <a:r>
              <a:rPr lang="en-GB" sz="800"/>
              <a:t>Best effort slice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2DEF0679-88D8-DFE2-685D-5AA5B1B85B0C}"/>
              </a:ext>
            </a:extLst>
          </p:cNvPr>
          <p:cNvSpPr txBox="1">
            <a:spLocks/>
          </p:cNvSpPr>
          <p:nvPr/>
        </p:nvSpPr>
        <p:spPr>
          <a:xfrm>
            <a:off x="7197472" y="5152060"/>
            <a:ext cx="1159662" cy="725881"/>
          </a:xfrm>
          <a:prstGeom prst="rect">
            <a:avLst/>
          </a:prstGeom>
        </p:spPr>
        <p:txBody>
          <a:bodyPr/>
          <a:lstStyle>
            <a:lvl1pPr marL="0" marR="0" indent="0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kumimoji="1" sz="135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Rakuten Sans" panose="020B0503020203020204" pitchFamily="34" charset="0"/>
                <a:ea typeface="+mn-ea"/>
                <a:cs typeface="Rakuten Sans" panose="020B0503020203020204" pitchFamily="34" charset="0"/>
                <a:sym typeface="メイリオ"/>
              </a:defRPr>
            </a:lvl1pPr>
            <a:lvl2pPr marL="27001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2pPr>
            <a:lvl3pPr marL="540027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3pPr>
            <a:lvl4pPr marL="81004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4pPr>
            <a:lvl5pPr marL="108005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5pPr>
            <a:lvl6pPr marL="135006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6pPr>
            <a:lvl7pPr marL="162008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7pPr>
            <a:lvl8pPr marL="1890095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8pPr>
            <a:lvl9pPr marL="216010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9pPr>
          </a:lstStyle>
          <a:p>
            <a:r>
              <a:rPr lang="en-GB" sz="800"/>
              <a:t>Latency and bit rate guaranteed slice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E0A6D88D-CA98-A32A-1CBA-5B694FF61458}"/>
              </a:ext>
            </a:extLst>
          </p:cNvPr>
          <p:cNvGrpSpPr/>
          <p:nvPr/>
        </p:nvGrpSpPr>
        <p:grpSpPr>
          <a:xfrm>
            <a:off x="667477" y="1708017"/>
            <a:ext cx="2977581" cy="3503583"/>
            <a:chOff x="7323852" y="1703337"/>
            <a:chExt cx="3331301" cy="4201221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75353FBF-8585-990D-CDAB-D3DF4238FCFB}"/>
                </a:ext>
              </a:extLst>
            </p:cNvPr>
            <p:cNvSpPr/>
            <p:nvPr/>
          </p:nvSpPr>
          <p:spPr>
            <a:xfrm>
              <a:off x="7323852" y="4207643"/>
              <a:ext cx="3331301" cy="169691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3D9FE7B-3970-12D3-6C49-E9136C75083F}"/>
                </a:ext>
              </a:extLst>
            </p:cNvPr>
            <p:cNvSpPr/>
            <p:nvPr/>
          </p:nvSpPr>
          <p:spPr>
            <a:xfrm>
              <a:off x="7438255" y="1703337"/>
              <a:ext cx="2978184" cy="45866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GB" sz="1200">
                  <a:solidFill>
                    <a:schemeClr val="tx1"/>
                  </a:solidFill>
                </a:rPr>
                <a:t>3GPP management system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FCCBB7DB-CB18-E8E1-64CC-DC3CA777CC4E}"/>
                </a:ext>
              </a:extLst>
            </p:cNvPr>
            <p:cNvSpPr/>
            <p:nvPr/>
          </p:nvSpPr>
          <p:spPr>
            <a:xfrm>
              <a:off x="7438486" y="2974815"/>
              <a:ext cx="2978184" cy="95606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kumimoji="1" lang="en-GB" sz="1200">
                  <a:solidFill>
                    <a:schemeClr val="tx1"/>
                  </a:solidFill>
                </a:rPr>
                <a:t>Orchestration system (K8S based)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29DF5D6-283F-C828-5287-412005ABC835}"/>
                </a:ext>
              </a:extLst>
            </p:cNvPr>
            <p:cNvSpPr txBox="1"/>
            <p:nvPr/>
          </p:nvSpPr>
          <p:spPr>
            <a:xfrm>
              <a:off x="8989502" y="2335467"/>
              <a:ext cx="1184023" cy="294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1100"/>
                <a:t>CRD common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2BE55419-3CF5-BD5F-FB69-79ADCAA66BE9}"/>
                </a:ext>
              </a:extLst>
            </p:cNvPr>
            <p:cNvSpPr/>
            <p:nvPr/>
          </p:nvSpPr>
          <p:spPr>
            <a:xfrm>
              <a:off x="8115675" y="3378967"/>
              <a:ext cx="1617415" cy="41433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29716FF2-CF95-B9A9-BADD-BB351BA4E307}"/>
                </a:ext>
              </a:extLst>
            </p:cNvPr>
            <p:cNvSpPr/>
            <p:nvPr/>
          </p:nvSpPr>
          <p:spPr>
            <a:xfrm>
              <a:off x="7457345" y="5269642"/>
              <a:ext cx="2959093" cy="458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kumimoji="1" lang="en-GB" sz="1200" dirty="0">
                  <a:solidFill>
                    <a:schemeClr val="tx1"/>
                  </a:solidFill>
                </a:rPr>
                <a:t>Cluster/namespace common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71593002-8D81-2950-0717-C3AC89C3A4DD}"/>
                </a:ext>
              </a:extLst>
            </p:cNvPr>
            <p:cNvSpPr/>
            <p:nvPr/>
          </p:nvSpPr>
          <p:spPr>
            <a:xfrm>
              <a:off x="7457345" y="4614366"/>
              <a:ext cx="1253966" cy="5396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85000" lnSpcReduction="20000"/>
            </a:bodyPr>
            <a:lstStyle/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3GPP NF workload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(vendor A)</a:t>
              </a: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A3FFE7EC-01B7-2F67-DD73-740E2155A20A}"/>
                </a:ext>
              </a:extLst>
            </p:cNvPr>
            <p:cNvCxnSpPr>
              <a:cxnSpLocks/>
              <a:stCxn id="93" idx="2"/>
            </p:cNvCxnSpPr>
            <p:nvPr/>
          </p:nvCxnSpPr>
          <p:spPr>
            <a:xfrm>
              <a:off x="8924383" y="3793305"/>
              <a:ext cx="1" cy="404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F566E4A-0646-0F76-0B49-7E36D42E9E51}"/>
                </a:ext>
              </a:extLst>
            </p:cNvPr>
            <p:cNvSpPr/>
            <p:nvPr/>
          </p:nvSpPr>
          <p:spPr>
            <a:xfrm>
              <a:off x="8863702" y="4597983"/>
              <a:ext cx="1253966" cy="539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85000" lnSpcReduction="20000"/>
            </a:bodyPr>
            <a:lstStyle/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3GPP NF workload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(vendor B)</a:t>
              </a:r>
            </a:p>
          </p:txBody>
        </p: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54A354D4-762B-1F94-0FA3-70F69CE9F835}"/>
                </a:ext>
              </a:extLst>
            </p:cNvPr>
            <p:cNvCxnSpPr>
              <a:cxnSpLocks/>
              <a:stCxn id="90" idx="2"/>
              <a:endCxn id="93" idx="0"/>
            </p:cNvCxnSpPr>
            <p:nvPr/>
          </p:nvCxnSpPr>
          <p:spPr>
            <a:xfrm flipH="1">
              <a:off x="8924383" y="2162003"/>
              <a:ext cx="2964" cy="12169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16FD9B3F-E4DE-1CAF-1C50-2721D646B833}"/>
                </a:ext>
              </a:extLst>
            </p:cNvPr>
            <p:cNvSpPr/>
            <p:nvPr/>
          </p:nvSpPr>
          <p:spPr>
            <a:xfrm>
              <a:off x="8007526" y="3444113"/>
              <a:ext cx="1617415" cy="41433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A3BE07C2-5512-E90E-3DBE-437EB8BEF777}"/>
                </a:ext>
              </a:extLst>
            </p:cNvPr>
            <p:cNvSpPr/>
            <p:nvPr/>
          </p:nvSpPr>
          <p:spPr>
            <a:xfrm>
              <a:off x="7845043" y="4485068"/>
              <a:ext cx="1253966" cy="5396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85000" lnSpcReduction="20000"/>
            </a:bodyPr>
            <a:lstStyle/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3GPP NF workload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(vendor A)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1DB545C-438C-9AC2-CD1B-DAD58FA0CEC1}"/>
                </a:ext>
              </a:extLst>
            </p:cNvPr>
            <p:cNvSpPr/>
            <p:nvPr/>
          </p:nvSpPr>
          <p:spPr>
            <a:xfrm>
              <a:off x="9253357" y="4482791"/>
              <a:ext cx="1252011" cy="539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85000" lnSpcReduction="20000"/>
            </a:bodyPr>
            <a:lstStyle/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3GPP NF workload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(vendor B)</a:t>
              </a:r>
            </a:p>
          </p:txBody>
        </p:sp>
      </p:grp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EBBD9626-C572-8033-10DC-2ECBB78E0E3F}"/>
              </a:ext>
            </a:extLst>
          </p:cNvPr>
          <p:cNvCxnSpPr>
            <a:cxnSpLocks/>
          </p:cNvCxnSpPr>
          <p:nvPr/>
        </p:nvCxnSpPr>
        <p:spPr>
          <a:xfrm>
            <a:off x="3279900" y="4604648"/>
            <a:ext cx="417541" cy="7746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EA6AD9FA-D2C1-EC5B-D452-3132B8307620}"/>
              </a:ext>
            </a:extLst>
          </p:cNvPr>
          <p:cNvSpPr txBox="1"/>
          <p:nvPr/>
        </p:nvSpPr>
        <p:spPr>
          <a:xfrm>
            <a:off x="3687293" y="4299599"/>
            <a:ext cx="1929914" cy="924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>
                <a:solidFill>
                  <a:schemeClr val="tx1">
                    <a:lumMod val="50000"/>
                    <a:lumOff val="50000"/>
                  </a:schemeClr>
                </a:solidFill>
              </a:rPr>
              <a:t>e.g. multi-vendors’ NF share the same cluster and are jointly managed by the common operators</a:t>
            </a: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9BD50546-FD69-08EB-7D23-44E90F0A80AE}"/>
              </a:ext>
            </a:extLst>
          </p:cNvPr>
          <p:cNvCxnSpPr>
            <a:cxnSpLocks/>
          </p:cNvCxnSpPr>
          <p:nvPr/>
        </p:nvCxnSpPr>
        <p:spPr>
          <a:xfrm>
            <a:off x="2876551" y="3297190"/>
            <a:ext cx="820890" cy="5039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5BE57319-7A34-433A-5AEF-DB3EC0BE7300}"/>
              </a:ext>
            </a:extLst>
          </p:cNvPr>
          <p:cNvSpPr txBox="1"/>
          <p:nvPr/>
        </p:nvSpPr>
        <p:spPr>
          <a:xfrm>
            <a:off x="3645263" y="2896561"/>
            <a:ext cx="1929914" cy="924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system integrator manages both NFs from vendor A and B based on </a:t>
            </a:r>
            <a:r>
              <a:rPr kumimoji="1" lang="en-GB" sz="1200" b="1">
                <a:solidFill>
                  <a:schemeClr val="tx1">
                    <a:lumMod val="50000"/>
                    <a:lumOff val="50000"/>
                  </a:schemeClr>
                </a:solidFill>
              </a:rPr>
              <a:t>standardized CRD schema</a:t>
            </a:r>
            <a:r>
              <a:rPr kumimoji="1" lang="en-GB" sz="120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2DDBF9C-7ADA-8A87-B904-98B5840CAA85}"/>
              </a:ext>
            </a:extLst>
          </p:cNvPr>
          <p:cNvSpPr txBox="1"/>
          <p:nvPr/>
        </p:nvSpPr>
        <p:spPr>
          <a:xfrm>
            <a:off x="1826617" y="5623558"/>
            <a:ext cx="2210862" cy="25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200" dirty="0"/>
              <a:t>Multi-tenant shared resource</a:t>
            </a: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18DD7FD6-E7A8-DA56-265B-26C98C2E4F0F}"/>
              </a:ext>
            </a:extLst>
          </p:cNvPr>
          <p:cNvCxnSpPr>
            <a:cxnSpLocks/>
          </p:cNvCxnSpPr>
          <p:nvPr/>
        </p:nvCxnSpPr>
        <p:spPr>
          <a:xfrm flipV="1">
            <a:off x="5400428" y="1488603"/>
            <a:ext cx="1134474" cy="28720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B18257AC-404F-19E1-5CF0-DF43E91BA711}"/>
              </a:ext>
            </a:extLst>
          </p:cNvPr>
          <p:cNvCxnSpPr>
            <a:cxnSpLocks/>
          </p:cNvCxnSpPr>
          <p:nvPr/>
        </p:nvCxnSpPr>
        <p:spPr>
          <a:xfrm flipV="1">
            <a:off x="5435544" y="4269634"/>
            <a:ext cx="613473" cy="910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Content Placeholder 2">
            <a:extLst>
              <a:ext uri="{FF2B5EF4-FFF2-40B4-BE49-F238E27FC236}">
                <a16:creationId xmlns:a16="http://schemas.microsoft.com/office/drawing/2014/main" id="{6962D278-00F1-D19A-C151-41624590B19B}"/>
              </a:ext>
            </a:extLst>
          </p:cNvPr>
          <p:cNvSpPr txBox="1">
            <a:spLocks/>
          </p:cNvSpPr>
          <p:nvPr/>
        </p:nvSpPr>
        <p:spPr>
          <a:xfrm>
            <a:off x="5987031" y="3467037"/>
            <a:ext cx="4616676" cy="725881"/>
          </a:xfrm>
          <a:prstGeom prst="rect">
            <a:avLst/>
          </a:prstGeom>
        </p:spPr>
        <p:txBody>
          <a:bodyPr/>
          <a:lstStyle>
            <a:lvl1pPr marL="0" marR="0" indent="0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kumimoji="1" sz="135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Rakuten Sans" panose="020B0503020203020204" pitchFamily="34" charset="0"/>
                <a:ea typeface="+mn-ea"/>
                <a:cs typeface="Rakuten Sans" panose="020B0503020203020204" pitchFamily="34" charset="0"/>
                <a:sym typeface="メイリオ"/>
              </a:defRPr>
            </a:lvl1pPr>
            <a:lvl2pPr marL="27001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2pPr>
            <a:lvl3pPr marL="540027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3pPr>
            <a:lvl4pPr marL="81004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4pPr>
            <a:lvl5pPr marL="108005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5pPr>
            <a:lvl6pPr marL="135006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6pPr>
            <a:lvl7pPr marL="162008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7pPr>
            <a:lvl8pPr marL="1890095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8pPr>
            <a:lvl9pPr marL="216010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9pPr>
          </a:lstStyle>
          <a:p>
            <a:r>
              <a:rPr lang="en-GB" sz="1200"/>
              <a:t>Example 2: Multi-vendor slice with dynamic slice SLA assurance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  <a:p>
            <a:endParaRPr lang="en-GB" sz="1200"/>
          </a:p>
          <a:p>
            <a:endParaRPr lang="en-GB" sz="12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9A6F4FDF-545C-D0CD-A137-0977AC53CA18}"/>
              </a:ext>
            </a:extLst>
          </p:cNvPr>
          <p:cNvGrpSpPr/>
          <p:nvPr/>
        </p:nvGrpSpPr>
        <p:grpSpPr>
          <a:xfrm>
            <a:off x="8627856" y="3852315"/>
            <a:ext cx="1982148" cy="2270647"/>
            <a:chOff x="9198300" y="3864368"/>
            <a:chExt cx="2338298" cy="2678633"/>
          </a:xfrm>
        </p:grpSpPr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6F9C7D06-323B-E4C6-9696-6732775FD3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56500" y="4018054"/>
              <a:ext cx="0" cy="164147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4B3A2875-A70C-1ADC-67D9-3D12CA3A87D5}"/>
                </a:ext>
              </a:extLst>
            </p:cNvPr>
            <p:cNvCxnSpPr>
              <a:cxnSpLocks/>
            </p:cNvCxnSpPr>
            <p:nvPr/>
          </p:nvCxnSpPr>
          <p:spPr>
            <a:xfrm>
              <a:off x="9256500" y="5672051"/>
              <a:ext cx="206432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2D5327C-2F67-28E1-10A1-C92C80BB79EC}"/>
                </a:ext>
              </a:extLst>
            </p:cNvPr>
            <p:cNvSpPr/>
            <p:nvPr/>
          </p:nvSpPr>
          <p:spPr>
            <a:xfrm>
              <a:off x="9308283" y="5328012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D780443-7EF9-2C41-AE9A-F9ADE07CF8F5}"/>
                </a:ext>
              </a:extLst>
            </p:cNvPr>
            <p:cNvSpPr/>
            <p:nvPr/>
          </p:nvSpPr>
          <p:spPr>
            <a:xfrm>
              <a:off x="9656602" y="5332723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C0F9D0F5-7058-1E10-7FC5-156A8F4B1137}"/>
                </a:ext>
              </a:extLst>
            </p:cNvPr>
            <p:cNvSpPr/>
            <p:nvPr/>
          </p:nvSpPr>
          <p:spPr>
            <a:xfrm>
              <a:off x="9308283" y="5011466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D55132D0-0469-3A56-D4B6-930AB42964CE}"/>
                </a:ext>
              </a:extLst>
            </p:cNvPr>
            <p:cNvSpPr/>
            <p:nvPr/>
          </p:nvSpPr>
          <p:spPr>
            <a:xfrm>
              <a:off x="9308283" y="4694920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24729749-2026-8E28-9938-700412C73D5B}"/>
                </a:ext>
              </a:extLst>
            </p:cNvPr>
            <p:cNvSpPr/>
            <p:nvPr/>
          </p:nvSpPr>
          <p:spPr>
            <a:xfrm>
              <a:off x="9657701" y="4689116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33F876F-B8C8-FF65-7B28-FADDA57300C4}"/>
                </a:ext>
              </a:extLst>
            </p:cNvPr>
            <p:cNvSpPr/>
            <p:nvPr/>
          </p:nvSpPr>
          <p:spPr>
            <a:xfrm>
              <a:off x="9653415" y="5008564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950D833-E673-CE99-89E1-8F75E914B4EF}"/>
                </a:ext>
              </a:extLst>
            </p:cNvPr>
            <p:cNvSpPr/>
            <p:nvPr/>
          </p:nvSpPr>
          <p:spPr>
            <a:xfrm>
              <a:off x="9992006" y="5328012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1513816-B366-94A0-FF6D-662FB892263C}"/>
                </a:ext>
              </a:extLst>
            </p:cNvPr>
            <p:cNvSpPr/>
            <p:nvPr/>
          </p:nvSpPr>
          <p:spPr>
            <a:xfrm>
              <a:off x="10327410" y="5328012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847BB0B-F441-5F63-1734-9A009D211564}"/>
                </a:ext>
              </a:extLst>
            </p:cNvPr>
            <p:cNvSpPr/>
            <p:nvPr/>
          </p:nvSpPr>
          <p:spPr>
            <a:xfrm>
              <a:off x="9992006" y="5011466"/>
              <a:ext cx="288317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8B04F5A-630D-71A1-0E5C-43FA2895DA81}"/>
                </a:ext>
              </a:extLst>
            </p:cNvPr>
            <p:cNvSpPr/>
            <p:nvPr/>
          </p:nvSpPr>
          <p:spPr>
            <a:xfrm>
              <a:off x="10662814" y="5334526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B0ADEAB1-B513-7714-E063-4DAE3720E5AB}"/>
                </a:ext>
              </a:extLst>
            </p:cNvPr>
            <p:cNvSpPr/>
            <p:nvPr/>
          </p:nvSpPr>
          <p:spPr>
            <a:xfrm>
              <a:off x="9303402" y="4383237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1C30ED8-884C-7301-F8AD-B58913FCD744}"/>
                </a:ext>
              </a:extLst>
            </p:cNvPr>
            <p:cNvSpPr/>
            <p:nvPr/>
          </p:nvSpPr>
          <p:spPr>
            <a:xfrm>
              <a:off x="9653415" y="4383237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484F09B-2D4D-529E-37AF-E5ECDE83228A}"/>
                </a:ext>
              </a:extLst>
            </p:cNvPr>
            <p:cNvSpPr/>
            <p:nvPr/>
          </p:nvSpPr>
          <p:spPr>
            <a:xfrm>
              <a:off x="9989010" y="4379808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2892886-8723-F099-77F5-46BF1B4B464E}"/>
                </a:ext>
              </a:extLst>
            </p:cNvPr>
            <p:cNvSpPr/>
            <p:nvPr/>
          </p:nvSpPr>
          <p:spPr>
            <a:xfrm>
              <a:off x="9992006" y="4689116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F2F1D383-AD6D-5A62-CEFC-D84938EA2C53}"/>
                </a:ext>
              </a:extLst>
            </p:cNvPr>
            <p:cNvSpPr/>
            <p:nvPr/>
          </p:nvSpPr>
          <p:spPr>
            <a:xfrm>
              <a:off x="10317153" y="5008564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3B832160-DC3D-3DDC-247A-B644B1719A57}"/>
                </a:ext>
              </a:extLst>
            </p:cNvPr>
            <p:cNvSpPr/>
            <p:nvPr/>
          </p:nvSpPr>
          <p:spPr>
            <a:xfrm>
              <a:off x="10326311" y="4688002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AA367501-AFEE-4F55-96DD-B510883C1864}"/>
                </a:ext>
              </a:extLst>
            </p:cNvPr>
            <p:cNvSpPr/>
            <p:nvPr/>
          </p:nvSpPr>
          <p:spPr>
            <a:xfrm>
              <a:off x="10326311" y="4379221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C0EE70E8-C85E-E4A4-E739-FAA76F752175}"/>
                </a:ext>
              </a:extLst>
            </p:cNvPr>
            <p:cNvSpPr/>
            <p:nvPr/>
          </p:nvSpPr>
          <p:spPr>
            <a:xfrm>
              <a:off x="10662814" y="5008564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AB48F014-4D8D-76AC-7FA4-7F8F902D2875}"/>
                </a:ext>
              </a:extLst>
            </p:cNvPr>
            <p:cNvSpPr/>
            <p:nvPr/>
          </p:nvSpPr>
          <p:spPr>
            <a:xfrm>
              <a:off x="10662814" y="4688002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74D7923-19F8-008C-9EDF-E828249B03F5}"/>
                </a:ext>
              </a:extLst>
            </p:cNvPr>
            <p:cNvSpPr/>
            <p:nvPr/>
          </p:nvSpPr>
          <p:spPr>
            <a:xfrm>
              <a:off x="10662814" y="4373747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10129A1-CDC7-ADAE-0FA3-DCBA670962C5}"/>
                </a:ext>
              </a:extLst>
            </p:cNvPr>
            <p:cNvSpPr txBox="1"/>
            <p:nvPr/>
          </p:nvSpPr>
          <p:spPr>
            <a:xfrm>
              <a:off x="9207619" y="3864368"/>
              <a:ext cx="985604" cy="289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1100"/>
                <a:t>frequency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EDC2C4F9-0142-22DE-0F1F-E91A3FCA10E0}"/>
                </a:ext>
              </a:extLst>
            </p:cNvPr>
            <p:cNvSpPr txBox="1"/>
            <p:nvPr/>
          </p:nvSpPr>
          <p:spPr>
            <a:xfrm>
              <a:off x="10887026" y="5717385"/>
              <a:ext cx="560123" cy="289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1100"/>
                <a:t>time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776D53D0-6A89-02C7-7817-A0E48435EC88}"/>
                </a:ext>
              </a:extLst>
            </p:cNvPr>
            <p:cNvSpPr/>
            <p:nvPr/>
          </p:nvSpPr>
          <p:spPr>
            <a:xfrm>
              <a:off x="9207619" y="5917211"/>
              <a:ext cx="288317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D3E387D-D891-A0F8-4ABA-E16EC46F9151}"/>
                </a:ext>
              </a:extLst>
            </p:cNvPr>
            <p:cNvSpPr txBox="1"/>
            <p:nvPr/>
          </p:nvSpPr>
          <p:spPr>
            <a:xfrm>
              <a:off x="9495936" y="5978524"/>
              <a:ext cx="2033233" cy="256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900"/>
                <a:t>resource allocated for slice A 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32F1476A-5B0D-8757-7028-E1062920AB9D}"/>
                </a:ext>
              </a:extLst>
            </p:cNvPr>
            <p:cNvSpPr/>
            <p:nvPr/>
          </p:nvSpPr>
          <p:spPr>
            <a:xfrm>
              <a:off x="9198300" y="6269477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E0719C2E-AC7C-D2AC-3EB4-C89E286DE507}"/>
                </a:ext>
              </a:extLst>
            </p:cNvPr>
            <p:cNvSpPr txBox="1"/>
            <p:nvPr/>
          </p:nvSpPr>
          <p:spPr>
            <a:xfrm>
              <a:off x="9505255" y="6279015"/>
              <a:ext cx="2031343" cy="256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900"/>
                <a:t>resource allocated for slice B </a:t>
              </a:r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76012A2A-D1CB-3240-E34B-649C4F1D1DDA}"/>
              </a:ext>
            </a:extLst>
          </p:cNvPr>
          <p:cNvSpPr txBox="1"/>
          <p:nvPr/>
        </p:nvSpPr>
        <p:spPr>
          <a:xfrm>
            <a:off x="3594073" y="1175966"/>
            <a:ext cx="2356752" cy="142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>
                <a:solidFill>
                  <a:schemeClr val="tx1">
                    <a:lumMod val="50000"/>
                    <a:lumOff val="50000"/>
                  </a:schemeClr>
                </a:solidFill>
              </a:rPr>
              <a:t>3GPP management system can understand the CRD content for each vendor NF’s deployment and manage the resource allocation through retrieving and constructing requirement information from/to the CRDs</a:t>
            </a:r>
          </a:p>
        </p:txBody>
      </p: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F53AFB70-C5FF-A4E0-8B12-4F401CB95080}"/>
              </a:ext>
            </a:extLst>
          </p:cNvPr>
          <p:cNvCxnSpPr>
            <a:cxnSpLocks/>
            <a:endCxn id="124" idx="1"/>
          </p:cNvCxnSpPr>
          <p:nvPr/>
        </p:nvCxnSpPr>
        <p:spPr>
          <a:xfrm flipV="1">
            <a:off x="3400749" y="1887379"/>
            <a:ext cx="193324" cy="577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E6B4E61D-D60C-B434-0A67-B05D6A241312}"/>
              </a:ext>
            </a:extLst>
          </p:cNvPr>
          <p:cNvSpPr txBox="1"/>
          <p:nvPr/>
        </p:nvSpPr>
        <p:spPr>
          <a:xfrm>
            <a:off x="10382625" y="3931782"/>
            <a:ext cx="1427490" cy="1256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>
                <a:solidFill>
                  <a:schemeClr val="bg1">
                    <a:lumMod val="50000"/>
                  </a:schemeClr>
                </a:solidFill>
              </a:rPr>
              <a:t>When the traffic demand of Slice B increase</a:t>
            </a:r>
            <a:r>
              <a:rPr kumimoji="1" lang="en-US" altLang="zh-CN" sz="1200">
                <a:solidFill>
                  <a:schemeClr val="bg1">
                    <a:lumMod val="50000"/>
                  </a:schemeClr>
                </a:solidFill>
              </a:rPr>
              <a:t>s</a:t>
            </a:r>
            <a:r>
              <a:rPr kumimoji="1" lang="en-GB" sz="1200">
                <a:solidFill>
                  <a:schemeClr val="bg1">
                    <a:lumMod val="50000"/>
                  </a:schemeClr>
                </a:solidFill>
              </a:rPr>
              <a:t>, re-allocate resource to slice B to guarantee the bit rate and latency</a:t>
            </a:r>
          </a:p>
        </p:txBody>
      </p:sp>
      <p:sp>
        <p:nvSpPr>
          <p:cNvPr id="135" name="Arrow: Down 134">
            <a:extLst>
              <a:ext uri="{FF2B5EF4-FFF2-40B4-BE49-F238E27FC236}">
                <a16:creationId xmlns:a16="http://schemas.microsoft.com/office/drawing/2014/main" id="{E3B05602-EE69-E61E-06D0-7F6E08ED8F03}"/>
              </a:ext>
            </a:extLst>
          </p:cNvPr>
          <p:cNvSpPr/>
          <p:nvPr/>
        </p:nvSpPr>
        <p:spPr>
          <a:xfrm>
            <a:off x="10179314" y="4383570"/>
            <a:ext cx="150405" cy="48919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B16E3EB9-B781-BCFF-AFC7-9CA45E881A93}"/>
              </a:ext>
            </a:extLst>
          </p:cNvPr>
          <p:cNvSpPr/>
          <p:nvPr/>
        </p:nvSpPr>
        <p:spPr>
          <a:xfrm>
            <a:off x="783918" y="5261573"/>
            <a:ext cx="2647773" cy="1794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Cloud site</a:t>
            </a: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1B823CA7-BCC7-0FD4-51D5-9C2453BC2103}"/>
              </a:ext>
            </a:extLst>
          </p:cNvPr>
          <p:cNvCxnSpPr>
            <a:cxnSpLocks/>
            <a:endCxn id="102" idx="0"/>
          </p:cNvCxnSpPr>
          <p:nvPr/>
        </p:nvCxnSpPr>
        <p:spPr>
          <a:xfrm>
            <a:off x="2495178" y="5105606"/>
            <a:ext cx="436870" cy="5179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2994FAE-9135-39D7-D617-3C58253D3B4A}"/>
              </a:ext>
            </a:extLst>
          </p:cNvPr>
          <p:cNvSpPr txBox="1"/>
          <p:nvPr/>
        </p:nvSpPr>
        <p:spPr>
          <a:xfrm>
            <a:off x="1815117" y="5861146"/>
            <a:ext cx="3088089" cy="4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e.g. Multi-vendor NFs shares single cluster or namespace</a:t>
            </a:r>
          </a:p>
        </p:txBody>
      </p:sp>
    </p:spTree>
    <p:extLst>
      <p:ext uri="{BB962C8B-B14F-4D97-AF65-F5344CB8AC3E}">
        <p14:creationId xmlns:p14="http://schemas.microsoft.com/office/powerpoint/2010/main" val="339085122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EEF42-02FA-58EA-3FBA-503884844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53" y="78848"/>
            <a:ext cx="11520000" cy="539667"/>
          </a:xfrm>
        </p:spPr>
        <p:txBody>
          <a:bodyPr/>
          <a:lstStyle/>
          <a:p>
            <a:r>
              <a:rPr lang="en-GB"/>
              <a:t>Example standardized CRD for UPF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57E42F0-1420-B08A-6B01-BEAB5D917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881429"/>
              </p:ext>
            </p:extLst>
          </p:nvPr>
        </p:nvGraphicFramePr>
        <p:xfrm>
          <a:off x="6200775" y="807831"/>
          <a:ext cx="1966235" cy="39185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66235">
                  <a:extLst>
                    <a:ext uri="{9D8B030D-6E8A-4147-A177-3AD203B41FA5}">
                      <a16:colId xmlns:a16="http://schemas.microsoft.com/office/drawing/2014/main" val="3001314863"/>
                    </a:ext>
                  </a:extLst>
                </a:gridCol>
              </a:tblGrid>
              <a:tr h="295965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effectLst/>
                          <a:latin typeface="+mn-lt"/>
                        </a:rPr>
                        <a:t>CRD_UPF</a:t>
                      </a:r>
                      <a:endParaRPr lang="en-GB" sz="1200" b="1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126257350"/>
                  </a:ext>
                </a:extLst>
              </a:tr>
              <a:tr h="390896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Interface</a:t>
                      </a:r>
                      <a:endParaRPr lang="en-GB" sz="1100" b="1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479233080"/>
                  </a:ext>
                </a:extLst>
              </a:tr>
              <a:tr h="559388">
                <a:tc>
                  <a:txBody>
                    <a:bodyPr/>
                    <a:lstStyle/>
                    <a:p>
                      <a:pPr algn="l"/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&gt;n3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&gt;n4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&gt;n6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565830447"/>
                  </a:ext>
                </a:extLst>
              </a:tr>
              <a:tr h="162031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Capacity requirements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9256875"/>
                  </a:ext>
                </a:extLst>
              </a:tr>
              <a:tr h="434012">
                <a:tc>
                  <a:txBody>
                    <a:bodyPr/>
                    <a:lstStyle/>
                    <a:p>
                      <a:pPr algn="l"/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maxUplinkThroughput</a:t>
                      </a:r>
                      <a:endParaRPr lang="en-GB" sz="110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maxDownlinkThroughput</a:t>
                      </a:r>
                      <a:endParaRPr lang="en-GB" sz="110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7630322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Dependency</a:t>
                      </a:r>
                      <a:endParaRPr lang="en-GB" sz="1100" b="1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663419277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b="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smfRef</a:t>
                      </a:r>
                      <a:endParaRPr lang="en-GB" sz="1100" b="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168489509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Network endpoints</a:t>
                      </a:r>
                      <a:endParaRPr lang="en-GB" sz="1100" b="1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460792098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b="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vpc</a:t>
                      </a:r>
                      <a:r>
                        <a:rPr lang="en-US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N3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&gt;vpcN4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&gt;vpcN6</a:t>
                      </a:r>
                      <a:endParaRPr lang="en-GB" sz="1100" b="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540340257"/>
                  </a:ext>
                </a:extLst>
              </a:tr>
              <a:tr h="225190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 </a:t>
                      </a:r>
                      <a:r>
                        <a:rPr lang="en-US" sz="1100" b="1" dirty="0">
                          <a:effectLst/>
                          <a:latin typeface="+mn-lt"/>
                        </a:rPr>
                        <a:t>requirements </a:t>
                      </a:r>
                      <a:r>
                        <a:rPr lang="en-GB" sz="1100" b="1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(optional)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215024232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-&gt;</a:t>
                      </a:r>
                      <a:r>
                        <a:rPr lang="en-GB" sz="1100" b="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resourceConstraint</a:t>
                      </a:r>
                      <a:endParaRPr lang="en-GB" sz="1100" b="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144666447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32ADEB88-9EF8-BBA6-E938-5A30A80BB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224" y="1769608"/>
            <a:ext cx="1990317" cy="2888385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FB123CC-ABED-814B-46E6-512EA7278F8B}"/>
              </a:ext>
            </a:extLst>
          </p:cNvPr>
          <p:cNvCxnSpPr>
            <a:cxnSpLocks/>
          </p:cNvCxnSpPr>
          <p:nvPr/>
        </p:nvCxnSpPr>
        <p:spPr>
          <a:xfrm>
            <a:off x="8167011" y="2257182"/>
            <a:ext cx="938213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65C7AE4-1468-B4F8-2525-35B1A5D2EDF6}"/>
              </a:ext>
            </a:extLst>
          </p:cNvPr>
          <p:cNvSpPr txBox="1"/>
          <p:nvPr/>
        </p:nvSpPr>
        <p:spPr>
          <a:xfrm>
            <a:off x="8167010" y="2300211"/>
            <a:ext cx="1092111" cy="466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900"/>
              <a:t>More capacity requirements e.g.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5070A6E-32DC-3369-A104-967863C6B713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8167010" y="1490682"/>
            <a:ext cx="938214" cy="122534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FE4E30F-2D80-F0C2-FB3A-9EDF17624A8D}"/>
              </a:ext>
            </a:extLst>
          </p:cNvPr>
          <p:cNvSpPr txBox="1"/>
          <p:nvPr/>
        </p:nvSpPr>
        <p:spPr>
          <a:xfrm>
            <a:off x="9105224" y="1298706"/>
            <a:ext cx="2277426" cy="383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050"/>
              <a:t>NF logical interface definitions, mapping with network interfaces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12F0443-4B43-1183-FC66-E775A738B87C}"/>
              </a:ext>
            </a:extLst>
          </p:cNvPr>
          <p:cNvCxnSpPr>
            <a:cxnSpLocks/>
          </p:cNvCxnSpPr>
          <p:nvPr/>
        </p:nvCxnSpPr>
        <p:spPr>
          <a:xfrm>
            <a:off x="8167010" y="3584662"/>
            <a:ext cx="938213" cy="14558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FF5D28F-7C22-6CE2-4E95-2BA30AABF724}"/>
              </a:ext>
            </a:extLst>
          </p:cNvPr>
          <p:cNvSpPr txBox="1"/>
          <p:nvPr/>
        </p:nvSpPr>
        <p:spPr>
          <a:xfrm>
            <a:off x="9105224" y="4880879"/>
            <a:ext cx="2277426" cy="52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050" dirty="0"/>
              <a:t>Network interface definitions, IP/FQDN configuration</a:t>
            </a:r>
            <a:r>
              <a:rPr kumimoji="1" lang="en-US" altLang="zh-CN" sz="1050" dirty="0"/>
              <a:t>s</a:t>
            </a:r>
            <a:r>
              <a:rPr kumimoji="1" lang="en-GB" sz="1050" dirty="0"/>
              <a:t>, mapping with NF logical interfaces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393042A-0FA4-3D52-BD3A-9BD15EC8D055}"/>
              </a:ext>
            </a:extLst>
          </p:cNvPr>
          <p:cNvCxnSpPr>
            <a:cxnSpLocks/>
          </p:cNvCxnSpPr>
          <p:nvPr/>
        </p:nvCxnSpPr>
        <p:spPr>
          <a:xfrm>
            <a:off x="8167009" y="4429079"/>
            <a:ext cx="938213" cy="14558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DAB1129-9671-34E6-AC2B-FC0F3D0C7AAE}"/>
              </a:ext>
            </a:extLst>
          </p:cNvPr>
          <p:cNvSpPr txBox="1"/>
          <p:nvPr/>
        </p:nvSpPr>
        <p:spPr>
          <a:xfrm>
            <a:off x="9105224" y="5600171"/>
            <a:ext cx="2277426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050" dirty="0"/>
              <a:t>Resource requirement or constraint for the 3GPP NF deployment, e.g. CPU/RAM/storage capacity, NUMA awareness, node binding etc. 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0AFA4BE-BC46-EF1D-AEA4-9D9C21F227E6}"/>
              </a:ext>
            </a:extLst>
          </p:cNvPr>
          <p:cNvGrpSpPr/>
          <p:nvPr/>
        </p:nvGrpSpPr>
        <p:grpSpPr>
          <a:xfrm>
            <a:off x="943184" y="1356153"/>
            <a:ext cx="2662164" cy="4214061"/>
            <a:chOff x="7438255" y="1703337"/>
            <a:chExt cx="2978415" cy="5053173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A1AE3F2-6216-FDF0-09BA-9915631E8749}"/>
                </a:ext>
              </a:extLst>
            </p:cNvPr>
            <p:cNvSpPr/>
            <p:nvPr/>
          </p:nvSpPr>
          <p:spPr>
            <a:xfrm>
              <a:off x="8410207" y="4335422"/>
              <a:ext cx="1312947" cy="5396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UPF workload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(vendor A)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D2E5112-6922-9646-9E5D-A762DF35A519}"/>
                </a:ext>
              </a:extLst>
            </p:cNvPr>
            <p:cNvSpPr/>
            <p:nvPr/>
          </p:nvSpPr>
          <p:spPr>
            <a:xfrm>
              <a:off x="7612212" y="5370109"/>
              <a:ext cx="2629768" cy="12192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kumimoji="1" lang="en-GB" sz="1200">
                  <a:solidFill>
                    <a:schemeClr val="tx1"/>
                  </a:solidFill>
                </a:rPr>
                <a:t>Cluster 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54B912A-2983-8A12-1B3C-C886AFC591D4}"/>
                </a:ext>
              </a:extLst>
            </p:cNvPr>
            <p:cNvSpPr/>
            <p:nvPr/>
          </p:nvSpPr>
          <p:spPr>
            <a:xfrm>
              <a:off x="8702278" y="5544944"/>
              <a:ext cx="703070" cy="3321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Node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943668C-89F3-9996-2EAC-D9848F604CCA}"/>
                </a:ext>
              </a:extLst>
            </p:cNvPr>
            <p:cNvSpPr/>
            <p:nvPr/>
          </p:nvSpPr>
          <p:spPr>
            <a:xfrm>
              <a:off x="8402945" y="5692619"/>
              <a:ext cx="703070" cy="3321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Node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F616EA8-2B39-DDCF-CB40-23626CAB3030}"/>
                </a:ext>
              </a:extLst>
            </p:cNvPr>
            <p:cNvSpPr/>
            <p:nvPr/>
          </p:nvSpPr>
          <p:spPr>
            <a:xfrm>
              <a:off x="7438258" y="4207643"/>
              <a:ext cx="2978181" cy="254886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8270E88-37E3-F533-936E-63DFBE925506}"/>
                </a:ext>
              </a:extLst>
            </p:cNvPr>
            <p:cNvSpPr/>
            <p:nvPr/>
          </p:nvSpPr>
          <p:spPr>
            <a:xfrm>
              <a:off x="7997435" y="4474133"/>
              <a:ext cx="1338019" cy="5396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UPF workload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(vendor A)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0891016-E07D-7685-A7F6-DFF4F265C0FE}"/>
                </a:ext>
              </a:extLst>
            </p:cNvPr>
            <p:cNvSpPr/>
            <p:nvPr/>
          </p:nvSpPr>
          <p:spPr>
            <a:xfrm>
              <a:off x="7438255" y="1703337"/>
              <a:ext cx="2978184" cy="45866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GB" sz="1200">
                  <a:solidFill>
                    <a:schemeClr val="tx1"/>
                  </a:solidFill>
                </a:rPr>
                <a:t>3GPP management system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9C475BB-A21B-725A-0EEB-29C34657D972}"/>
                </a:ext>
              </a:extLst>
            </p:cNvPr>
            <p:cNvSpPr/>
            <p:nvPr/>
          </p:nvSpPr>
          <p:spPr>
            <a:xfrm>
              <a:off x="7438486" y="2974815"/>
              <a:ext cx="2978184" cy="95606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kumimoji="1" lang="en-GB" sz="1200">
                  <a:solidFill>
                    <a:schemeClr val="tx1"/>
                  </a:solidFill>
                </a:rPr>
                <a:t>Orchestration system (K8S based)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278090C-5A9D-E0F3-5C43-0DC547B4DF63}"/>
                </a:ext>
              </a:extLst>
            </p:cNvPr>
            <p:cNvSpPr txBox="1"/>
            <p:nvPr/>
          </p:nvSpPr>
          <p:spPr>
            <a:xfrm>
              <a:off x="8958603" y="2397220"/>
              <a:ext cx="893488" cy="294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1100" b="1" dirty="0"/>
                <a:t>CRD_UPF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9A6FC9C-95CD-8648-1177-33E6811FD81D}"/>
                </a:ext>
              </a:extLst>
            </p:cNvPr>
            <p:cNvSpPr/>
            <p:nvPr/>
          </p:nvSpPr>
          <p:spPr>
            <a:xfrm>
              <a:off x="8115675" y="3378967"/>
              <a:ext cx="1617415" cy="41433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Operator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D8E0FA3-F802-5B09-A887-2240E820B3E6}"/>
                </a:ext>
              </a:extLst>
            </p:cNvPr>
            <p:cNvSpPr/>
            <p:nvPr/>
          </p:nvSpPr>
          <p:spPr>
            <a:xfrm>
              <a:off x="7609736" y="4603431"/>
              <a:ext cx="1314645" cy="5396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UPF workload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(vendor A)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790A5C6-30FA-F48A-28DC-A47B04D267D2}"/>
                </a:ext>
              </a:extLst>
            </p:cNvPr>
            <p:cNvCxnSpPr>
              <a:cxnSpLocks/>
              <a:stCxn id="39" idx="2"/>
            </p:cNvCxnSpPr>
            <p:nvPr/>
          </p:nvCxnSpPr>
          <p:spPr>
            <a:xfrm>
              <a:off x="8924383" y="3793305"/>
              <a:ext cx="1" cy="404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9DCFFC0C-0CCB-B610-24F3-61DEC8B8B923}"/>
                </a:ext>
              </a:extLst>
            </p:cNvPr>
            <p:cNvCxnSpPr>
              <a:cxnSpLocks/>
              <a:stCxn id="36" idx="2"/>
              <a:endCxn id="39" idx="0"/>
            </p:cNvCxnSpPr>
            <p:nvPr/>
          </p:nvCxnSpPr>
          <p:spPr>
            <a:xfrm flipH="1">
              <a:off x="8924383" y="2162003"/>
              <a:ext cx="2964" cy="12169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E29853B-79E1-3049-49D4-DED0F121C255}"/>
                </a:ext>
              </a:extLst>
            </p:cNvPr>
            <p:cNvSpPr/>
            <p:nvPr/>
          </p:nvSpPr>
          <p:spPr>
            <a:xfrm>
              <a:off x="8051410" y="5838945"/>
              <a:ext cx="703070" cy="3321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Node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A0E5421-246B-2B83-80C6-ACA80DC05910}"/>
                </a:ext>
              </a:extLst>
            </p:cNvPr>
            <p:cNvSpPr/>
            <p:nvPr/>
          </p:nvSpPr>
          <p:spPr>
            <a:xfrm>
              <a:off x="8200455" y="3287837"/>
              <a:ext cx="1617415" cy="41433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Operator</a:t>
              </a: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F08A1608-506F-1D49-FA33-4E205B783654}"/>
              </a:ext>
            </a:extLst>
          </p:cNvPr>
          <p:cNvSpPr txBox="1"/>
          <p:nvPr/>
        </p:nvSpPr>
        <p:spPr>
          <a:xfrm>
            <a:off x="3602285" y="2018631"/>
            <a:ext cx="2521413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 dirty="0"/>
              <a:t>The CRD express the high-level </a:t>
            </a:r>
            <a:r>
              <a:rPr lang="en-US" sz="1100" b="0" i="0" dirty="0">
                <a:solidFill>
                  <a:srgbClr val="1F2328"/>
                </a:solidFill>
                <a:effectLst/>
                <a:highlight>
                  <a:srgbClr val="FFFFFF"/>
                </a:highlight>
              </a:rPr>
              <a:t>requirements of the 3GPP NF deployment</a:t>
            </a:r>
            <a:endParaRPr kumimoji="1" lang="en-GB" sz="11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89815D2-1CE9-1728-A4D9-25FDB90271A5}"/>
              </a:ext>
            </a:extLst>
          </p:cNvPr>
          <p:cNvSpPr txBox="1"/>
          <p:nvPr/>
        </p:nvSpPr>
        <p:spPr>
          <a:xfrm>
            <a:off x="3577151" y="3451357"/>
            <a:ext cx="2521413" cy="70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/>
              <a:t>The orchestration system (operators) automatically allocate resources to the NF workloads to achieve requirements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90FCF06-017B-B510-763D-C3491792E97F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3100717" y="2057570"/>
            <a:ext cx="575446" cy="26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D4E3B00-890E-BF4A-89DB-30E99BDCAB80}"/>
              </a:ext>
            </a:extLst>
          </p:cNvPr>
          <p:cNvCxnSpPr>
            <a:cxnSpLocks/>
          </p:cNvCxnSpPr>
          <p:nvPr/>
        </p:nvCxnSpPr>
        <p:spPr>
          <a:xfrm>
            <a:off x="2889799" y="3097869"/>
            <a:ext cx="861644" cy="353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rrow: Right 63">
            <a:extLst>
              <a:ext uri="{FF2B5EF4-FFF2-40B4-BE49-F238E27FC236}">
                <a16:creationId xmlns:a16="http://schemas.microsoft.com/office/drawing/2014/main" id="{0951D8B9-F3A3-BC66-14AB-2C8A21359AED}"/>
              </a:ext>
            </a:extLst>
          </p:cNvPr>
          <p:cNvSpPr/>
          <p:nvPr/>
        </p:nvSpPr>
        <p:spPr>
          <a:xfrm rot="16200000">
            <a:off x="2156738" y="4190616"/>
            <a:ext cx="277008" cy="356294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BBA2E899-8DEC-6BA6-740F-D93BF7A9E022}"/>
              </a:ext>
            </a:extLst>
          </p:cNvPr>
          <p:cNvCxnSpPr/>
          <p:nvPr/>
        </p:nvCxnSpPr>
        <p:spPr>
          <a:xfrm flipV="1">
            <a:off x="5504329" y="1864659"/>
            <a:ext cx="619369" cy="1539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5EBDFB4C-7897-FC14-CB2A-7D0E7AA7D430}"/>
              </a:ext>
            </a:extLst>
          </p:cNvPr>
          <p:cNvSpPr txBox="1"/>
          <p:nvPr/>
        </p:nvSpPr>
        <p:spPr>
          <a:xfrm>
            <a:off x="4305300" y="6385723"/>
            <a:ext cx="6096000" cy="315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/>
              <a:t>Ref: </a:t>
            </a:r>
            <a:r>
              <a:rPr lang="en-GB" sz="1600" err="1">
                <a:hlinkClick r:id="rId4"/>
              </a:rPr>
              <a:t>Nephio</a:t>
            </a:r>
            <a:r>
              <a:rPr lang="en-GB" sz="1600">
                <a:hlinkClick r:id="rId4"/>
              </a:rPr>
              <a:t> – Linux Foundation Project</a:t>
            </a: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65040963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0E315-4963-1680-3785-367377888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Creation of NF instance using 3GPP-defined CRD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E774AD-0B0E-6405-1A21-45D99AD41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870081"/>
              </p:ext>
            </p:extLst>
          </p:nvPr>
        </p:nvGraphicFramePr>
        <p:xfrm>
          <a:off x="676668" y="2248273"/>
          <a:ext cx="1966235" cy="383130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66235">
                  <a:extLst>
                    <a:ext uri="{9D8B030D-6E8A-4147-A177-3AD203B41FA5}">
                      <a16:colId xmlns:a16="http://schemas.microsoft.com/office/drawing/2014/main" val="3001314863"/>
                    </a:ext>
                  </a:extLst>
                </a:gridCol>
              </a:tblGrid>
              <a:tr h="295965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  <a:latin typeface="+mn-lt"/>
                        </a:rPr>
                        <a:t>CRD_UPF</a:t>
                      </a:r>
                      <a:endParaRPr lang="en-GB" sz="12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126257350"/>
                  </a:ext>
                </a:extLst>
              </a:tr>
              <a:tr h="303663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Interface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479233080"/>
                  </a:ext>
                </a:extLst>
              </a:tr>
              <a:tr h="559388">
                <a:tc>
                  <a:txBody>
                    <a:bodyPr/>
                    <a:lstStyle/>
                    <a:p>
                      <a:pPr algn="l"/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&gt;n3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&gt;n4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&gt;n6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565830447"/>
                  </a:ext>
                </a:extLst>
              </a:tr>
              <a:tr h="162031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Capacity requirements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9256875"/>
                  </a:ext>
                </a:extLst>
              </a:tr>
              <a:tr h="434012">
                <a:tc>
                  <a:txBody>
                    <a:bodyPr/>
                    <a:lstStyle/>
                    <a:p>
                      <a:pPr algn="l"/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maxUplinkThroughput</a:t>
                      </a:r>
                      <a:endParaRPr lang="en-GB" sz="110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maxDownlinkThroughput</a:t>
                      </a:r>
                      <a:endParaRPr lang="en-GB" sz="110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7630322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Dependency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663419277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b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smfRef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168489509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Network endpoints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460792098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b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vpc</a:t>
                      </a:r>
                      <a:r>
                        <a:rPr lang="en-US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N3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&gt;vpcN4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&gt;vpcN6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540340257"/>
                  </a:ext>
                </a:extLst>
              </a:tr>
              <a:tr h="225190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 </a:t>
                      </a:r>
                      <a:r>
                        <a:rPr lang="en-US" sz="1100" b="1">
                          <a:effectLst/>
                          <a:latin typeface="+mn-lt"/>
                        </a:rPr>
                        <a:t>requirements </a:t>
                      </a:r>
                      <a:r>
                        <a:rPr lang="en-GB" sz="1100" b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(optional)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215024232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-&gt;</a:t>
                      </a:r>
                      <a:r>
                        <a:rPr lang="en-GB" sz="1100" b="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resourceConstraint</a:t>
                      </a:r>
                      <a:endParaRPr lang="en-GB" sz="1100" b="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14466644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D3FD3AB-15D5-3E0C-A92B-59A827AEADE6}"/>
              </a:ext>
            </a:extLst>
          </p:cNvPr>
          <p:cNvSpPr txBox="1"/>
          <p:nvPr/>
        </p:nvSpPr>
        <p:spPr>
          <a:xfrm>
            <a:off x="2912882" y="3873891"/>
            <a:ext cx="891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kumimoji="1" lang="en-US" sz="1600" dirty="0"/>
              <a:t>Example</a:t>
            </a:r>
          </a:p>
          <a:p>
            <a:pPr>
              <a:spcBef>
                <a:spcPts val="0"/>
              </a:spcBef>
            </a:pPr>
            <a:r>
              <a:rPr kumimoji="1" lang="en-US" sz="1600" dirty="0"/>
              <a:t>CRD</a:t>
            </a:r>
            <a:r>
              <a:rPr kumimoji="1" lang="en-US" dirty="0"/>
              <a:t> </a:t>
            </a:r>
          </a:p>
        </p:txBody>
      </p:sp>
      <p:pic>
        <p:nvPicPr>
          <p:cNvPr id="3" name="Picture 2" descr="PlantUML Diagram">
            <a:extLst>
              <a:ext uri="{FF2B5EF4-FFF2-40B4-BE49-F238E27FC236}">
                <a16:creationId xmlns:a16="http://schemas.microsoft.com/office/drawing/2014/main" id="{ED1AA7F9-9E76-2DF8-83CC-F8266B513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01" y="1079520"/>
            <a:ext cx="7985963" cy="500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277D44F-89B6-4D0D-25BA-8FD1425BE756}"/>
              </a:ext>
            </a:extLst>
          </p:cNvPr>
          <p:cNvCxnSpPr>
            <a:cxnSpLocks/>
          </p:cNvCxnSpPr>
          <p:nvPr/>
        </p:nvCxnSpPr>
        <p:spPr>
          <a:xfrm flipH="1">
            <a:off x="2762054" y="3704734"/>
            <a:ext cx="4053525" cy="5938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71041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6A6E3-6E21-1C2C-AF3D-C3408B5C0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4ACA1-9DED-58DD-54B8-F69DCB3E895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The solution enhances interoperability, </a:t>
            </a:r>
            <a:r>
              <a:rPr lang="en-US" sz="16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cost efficiency in multi-vendor cloud </a:t>
            </a:r>
            <a:r>
              <a:rPr lang="en-US" sz="16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in both single-tenant as well as in multi-tenant cluster environments.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The standardized CRDs shall</a:t>
            </a: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Provide a high-level declaration on </a:t>
            </a:r>
            <a:r>
              <a:rPr lang="en-US" sz="1400" b="1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what</a:t>
            </a: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 to be achieved by the orchestration system (the deployment requirements)</a:t>
            </a: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The </a:t>
            </a:r>
            <a:r>
              <a:rPr lang="en-US" sz="1400" b="1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how </a:t>
            </a: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is achieved by</a:t>
            </a:r>
            <a:r>
              <a:rPr lang="zh-CN" alt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 </a:t>
            </a: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vendor-specific operator implementations. </a:t>
            </a: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F</a:t>
            </a:r>
            <a:r>
              <a:rPr lang="en-US" sz="14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ocuses only on taking the common, non-differentiating aspects of 3GPP NFs</a:t>
            </a:r>
            <a:endParaRPr lang="en-US" sz="1400" dirty="0">
              <a:solidFill>
                <a:schemeClr val="tx1"/>
              </a:solidFill>
              <a:highlight>
                <a:srgbClr val="FFFFFF"/>
              </a:highlight>
              <a:latin typeface="+mn-lt"/>
            </a:endParaRP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Vendor extensions</a:t>
            </a:r>
            <a:r>
              <a:rPr lang="en-US" sz="14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 will enable cloud, </a:t>
            </a: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NF</a:t>
            </a:r>
            <a:r>
              <a:rPr lang="en-US" sz="14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 and orchestration vendors to develop unique and critical value they can bring.</a:t>
            </a:r>
            <a:endParaRPr lang="en-US" sz="1400" dirty="0">
              <a:solidFill>
                <a:schemeClr val="tx1"/>
              </a:solidFill>
              <a:highlight>
                <a:srgbClr val="FFFFFF"/>
              </a:highlight>
              <a:latin typeface="+mn-lt"/>
            </a:endParaRP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Using</a:t>
            </a:r>
            <a:r>
              <a:rPr lang="en-US" sz="16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 the standardized CRD schemas, the 3GPP management system can </a:t>
            </a: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R</a:t>
            </a:r>
            <a:r>
              <a:rPr lang="en-US" sz="14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etrieve vendor specific deployment requirements from the CRDs, configure cloud infrastructure and make NF deployment placement decisions accordingly. </a:t>
            </a: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Construct</a:t>
            </a:r>
            <a:r>
              <a:rPr lang="en-US" sz="14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 new deployment requirements to modify the current deployments (part of LCM </a:t>
            </a: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requirements)</a:t>
            </a:r>
            <a:endParaRPr lang="en-US" sz="1400" b="0" i="0" dirty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6080346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Rakuten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akuten" id="{2708EEE7-9CDE-4C2E-8EB3-FA8B3AE07409}" vid="{F25BEFD1-24A0-4A46-ABA3-E129E6A66E4A}"/>
    </a:ext>
  </a:extLst>
</a:theme>
</file>

<file path=ppt/theme/theme2.xml><?xml version="1.0" encoding="utf-8"?>
<a:theme xmlns:a="http://schemas.openxmlformats.org/drawingml/2006/main" name="Rakuten Template">
  <a:themeElements>
    <a:clrScheme name="R-Style v2.0">
      <a:dk1>
        <a:srgbClr val="000000"/>
      </a:dk1>
      <a:lt1>
        <a:srgbClr val="FFFFFF"/>
      </a:lt1>
      <a:dk2>
        <a:srgbClr val="BF0000"/>
      </a:dk2>
      <a:lt2>
        <a:srgbClr val="F0F0F0"/>
      </a:lt2>
      <a:accent1>
        <a:srgbClr val="BF0000"/>
      </a:accent1>
      <a:accent2>
        <a:srgbClr val="EC4848"/>
      </a:accent2>
      <a:accent3>
        <a:srgbClr val="FFBA46"/>
      </a:accent3>
      <a:accent4>
        <a:srgbClr val="7FDB4B"/>
      </a:accent4>
      <a:accent5>
        <a:srgbClr val="37B4F3"/>
      </a:accent5>
      <a:accent6>
        <a:srgbClr val="2D5BD6"/>
      </a:accent6>
      <a:hlink>
        <a:srgbClr val="0000FF"/>
      </a:hlink>
      <a:folHlink>
        <a:srgbClr val="800080"/>
      </a:folHlink>
    </a:clrScheme>
    <a:fontScheme name="Rakuten Sans">
      <a:majorFont>
        <a:latin typeface="Rakuten Sans"/>
        <a:ea typeface="メイリオ"/>
        <a:cs typeface=""/>
      </a:majorFont>
      <a:minorFont>
        <a:latin typeface="Rakuten Sans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kumimoji="1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akuten Template" id="{16A6D6B8-04CD-4C02-814C-7E42A725D2E9}" vid="{713863AA-DD83-4D20-8F57-702CCE1DB43A}"/>
    </a:ext>
  </a:extLst>
</a:theme>
</file>

<file path=ppt/theme/theme3.xml><?xml version="1.0" encoding="utf-8"?>
<a:theme xmlns:a="http://schemas.openxmlformats.org/drawingml/2006/main" name="RMI_Kuchitsusan_tenplate">
  <a:themeElements>
    <a:clrScheme name="R-Style v2.0">
      <a:dk1>
        <a:srgbClr val="000000"/>
      </a:dk1>
      <a:lt1>
        <a:srgbClr val="FFFFFF"/>
      </a:lt1>
      <a:dk2>
        <a:srgbClr val="BF0000"/>
      </a:dk2>
      <a:lt2>
        <a:srgbClr val="F0F0F0"/>
      </a:lt2>
      <a:accent1>
        <a:srgbClr val="BF0000"/>
      </a:accent1>
      <a:accent2>
        <a:srgbClr val="EC4848"/>
      </a:accent2>
      <a:accent3>
        <a:srgbClr val="FFBA46"/>
      </a:accent3>
      <a:accent4>
        <a:srgbClr val="7FDB4B"/>
      </a:accent4>
      <a:accent5>
        <a:srgbClr val="37B4F3"/>
      </a:accent5>
      <a:accent6>
        <a:srgbClr val="2D5BD6"/>
      </a:accent6>
      <a:hlink>
        <a:srgbClr val="0000FF"/>
      </a:hlink>
      <a:folHlink>
        <a:srgbClr val="800080"/>
      </a:folHlink>
    </a:clrScheme>
    <a:fontScheme name="Rakuten Sans">
      <a:majorFont>
        <a:latin typeface="Rakuten Sans"/>
        <a:ea typeface="メイリオ"/>
        <a:cs typeface=""/>
      </a:majorFont>
      <a:minorFont>
        <a:latin typeface="Rakuten Sans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kumimoji="1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MI_Kuchitsusan_tenplate" id="{C4A8EA13-CBA1-4C38-A3A2-4460E6A439BE}" vid="{14A58657-B396-4D34-A414-DF70BDE92AB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AD65EFDCEF241B7B8F08BE66FA2E6" ma:contentTypeVersion="4" ma:contentTypeDescription="Create a new document." ma:contentTypeScope="" ma:versionID="7f89feea4ca24092bbc1eff8a3da737c">
  <xsd:schema xmlns:xsd="http://www.w3.org/2001/XMLSchema" xmlns:xs="http://www.w3.org/2001/XMLSchema" xmlns:p="http://schemas.microsoft.com/office/2006/metadata/properties" xmlns:ns2="5aaab65d-09ce-49f7-bfe3-4839593de43d" targetNamespace="http://schemas.microsoft.com/office/2006/metadata/properties" ma:root="true" ma:fieldsID="853f6763921c1f3cdccc6b1046fbc08a" ns2:_="">
    <xsd:import namespace="5aaab65d-09ce-49f7-bfe3-4839593de43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aab65d-09ce-49f7-bfe3-4839593de4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138387-E0A3-498C-890E-213C31EC2C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aab65d-09ce-49f7-bfe3-4839593de43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CAC733-859C-4502-BB12-3281124DB2D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530653-2803-4107-A2E4-36782E0C7E0B}">
  <ds:schemaRefs>
    <ds:schemaRef ds:uri="http://purl.org/dc/dcmitype/"/>
    <ds:schemaRef ds:uri="http://schemas.microsoft.com/office/2006/metadata/properties"/>
    <ds:schemaRef ds:uri="5aaab65d-09ce-49f7-bfe3-4839593de43d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Rakuten</Template>
  <TotalTime>7427</TotalTime>
  <Words>1282</Words>
  <Application>Microsoft Office PowerPoint</Application>
  <PresentationFormat>Widescreen</PresentationFormat>
  <Paragraphs>283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Helvetica Neue Medium</vt:lpstr>
      <vt:lpstr>Lucida Grande</vt:lpstr>
      <vt:lpstr>Microsoft YaHei</vt:lpstr>
      <vt:lpstr>SimSun</vt:lpstr>
      <vt:lpstr>Arial</vt:lpstr>
      <vt:lpstr>Calibri</vt:lpstr>
      <vt:lpstr>Rakuten Sans</vt:lpstr>
      <vt:lpstr>Rakuten</vt:lpstr>
      <vt:lpstr>Rakuten Template</vt:lpstr>
      <vt:lpstr>RMI_Kuchitsusan_tenplate</vt:lpstr>
      <vt:lpstr>K8S CRD based Orchestration</vt:lpstr>
      <vt:lpstr>Background for Declarative systems</vt:lpstr>
      <vt:lpstr>Custom Resource Definitions in K8S</vt:lpstr>
      <vt:lpstr>Problems Today with K8S CRD in Multi-Vendor Cloud Environment</vt:lpstr>
      <vt:lpstr>Benefits of Standardized CRD  for Multi-Vendor Cloud (Single-Tenant Dedicated Resource)</vt:lpstr>
      <vt:lpstr>Benefits of Standardized CRD for Multi-Vendor Cloud (Multi-Tenant Shared Resource)</vt:lpstr>
      <vt:lpstr>Example standardized CRD for UPF</vt:lpstr>
      <vt:lpstr>Creation of NF instance using 3GPP-defined CRD</vt:lpstr>
      <vt:lpstr>Conclusion</vt:lpstr>
      <vt:lpstr>Example Information Model for CRD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Chamarty, Ravi</dc:creator>
  <cp:lastModifiedBy>Sun, Kexuan</cp:lastModifiedBy>
  <cp:revision>3</cp:revision>
  <dcterms:created xsi:type="dcterms:W3CDTF">2022-12-19T09:21:55Z</dcterms:created>
  <dcterms:modified xsi:type="dcterms:W3CDTF">2025-02-04T11:48:02Z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0x0101003AAAD65EFDCEF241B7B8F08BE66FA2E6</vt:lpwstr>
  </property>
</Properties>
</file>