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6"/>
  </p:notesMasterIdLst>
  <p:handoutMasterIdLst>
    <p:handoutMasterId r:id="rId27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933" r:id="rId17"/>
    <p:sldId id="865" r:id="rId18"/>
    <p:sldId id="934" r:id="rId19"/>
    <p:sldId id="935" r:id="rId20"/>
    <p:sldId id="938" r:id="rId21"/>
    <p:sldId id="939" r:id="rId22"/>
    <p:sldId id="634" r:id="rId23"/>
    <p:sldId id="936" r:id="rId24"/>
    <p:sldId id="704" r:id="rId2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0438F80C-4561-4D6A-9082-4E0A0B0C8B0B}"/>
    <pc:docChg chg="modSld">
      <pc:chgData name="Gardella, Maryse (Nokia - FR/Paris-Saclay)" userId="b7bfbd2c-508f-4afe-847e-52a39bd9d21b" providerId="ADAL" clId="{0438F80C-4561-4D6A-9082-4E0A0B0C8B0B}" dt="2020-10-21T07:57:14.706" v="5" actId="20577"/>
      <pc:docMkLst>
        <pc:docMk/>
      </pc:docMkLst>
      <pc:sldChg chg="modSp">
        <pc:chgData name="Gardella, Maryse (Nokia - FR/Paris-Saclay)" userId="b7bfbd2c-508f-4afe-847e-52a39bd9d21b" providerId="ADAL" clId="{0438F80C-4561-4D6A-9082-4E0A0B0C8B0B}" dt="2020-10-21T07:57:06.098" v="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438F80C-4561-4D6A-9082-4E0A0B0C8B0B}" dt="2020-10-21T07:57:06.098" v="1" actId="6549"/>
          <ac:spMkLst>
            <pc:docMk/>
            <pc:sldMk cId="2040769281" sldId="865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0.421" v="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438F80C-4561-4D6A-9082-4E0A0B0C8B0B}" dt="2020-10-21T07:57:10.421" v="3" actId="6549"/>
          <ac:spMkLst>
            <pc:docMk/>
            <pc:sldMk cId="141601151" sldId="934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4.706" v="5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438F80C-4561-4D6A-9082-4E0A0B0C8B0B}" dt="2020-10-21T07:57:14.706" v="5" actId="20577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336B20CE-8902-4A80-B8AB-7B03B3A6676E}"/>
    <pc:docChg chg="modSld">
      <pc:chgData name="Gardella, Maryse (Nokia - FR/Paris-Saclay)" userId="b7bfbd2c-508f-4afe-847e-52a39bd9d21b" providerId="ADAL" clId="{336B20CE-8902-4A80-B8AB-7B03B3A6676E}" dt="2021-02-03T12:26:58.693" v="8" actId="20577"/>
      <pc:docMkLst>
        <pc:docMk/>
      </pc:docMkLst>
      <pc:sldChg chg="modSp">
        <pc:chgData name="Gardella, Maryse (Nokia - FR/Paris-Saclay)" userId="b7bfbd2c-508f-4afe-847e-52a39bd9d21b" providerId="ADAL" clId="{336B20CE-8902-4A80-B8AB-7B03B3A6676E}" dt="2021-02-03T12:26:27.447" v="2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336B20CE-8902-4A80-B8AB-7B03B3A6676E}" dt="2021-02-03T12:26:27.447" v="2" actId="20577"/>
          <ac:spMkLst>
            <pc:docMk/>
            <pc:sldMk cId="2196417128" sldId="932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336B20CE-8902-4A80-B8AB-7B03B3A6676E}" dt="2021-02-03T12:26:58.693" v="8" actId="20577"/>
        <pc:sldMkLst>
          <pc:docMk/>
          <pc:sldMk cId="3064906858" sldId="939"/>
        </pc:sldMkLst>
        <pc:graphicFrameChg chg="modGraphic">
          <ac:chgData name="Gardella, Maryse (Nokia - FR/Paris-Saclay)" userId="b7bfbd2c-508f-4afe-847e-52a39bd9d21b" providerId="ADAL" clId="{336B20CE-8902-4A80-B8AB-7B03B3A6676E}" dt="2021-02-03T12:26:58.693" v="8" actId="20577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</pc:docChg>
  </pc:docChgLst>
  <pc:docChgLst>
    <pc:chgData name="Gardella, Maryse (Nokia - FR/Paris-Saclay)" userId="b7bfbd2c-508f-4afe-847e-52a39bd9d21b" providerId="ADAL" clId="{B495E3E1-4374-41AB-A039-8B7DFA62CDE3}"/>
    <pc:docChg chg="custSel addSld modSld">
      <pc:chgData name="Gardella, Maryse (Nokia - FR/Paris-Saclay)" userId="b7bfbd2c-508f-4afe-847e-52a39bd9d21b" providerId="ADAL" clId="{B495E3E1-4374-41AB-A039-8B7DFA62CDE3}" dt="2020-11-25T16:37:57.289" v="69" actId="14734"/>
      <pc:docMkLst>
        <pc:docMk/>
      </pc:docMkLst>
      <pc:sldChg chg="modSp">
        <pc:chgData name="Gardella, Maryse (Nokia - FR/Paris-Saclay)" userId="b7bfbd2c-508f-4afe-847e-52a39bd9d21b" providerId="ADAL" clId="{B495E3E1-4374-41AB-A039-8B7DFA62CDE3}" dt="2020-11-25T16:37:57.289" v="69" actId="14734"/>
        <pc:sldMkLst>
          <pc:docMk/>
          <pc:sldMk cId="4062750734" sldId="635"/>
        </pc:sldMkLst>
        <pc:graphicFrameChg chg="modGraphic">
          <ac:chgData name="Gardella, Maryse (Nokia - FR/Paris-Saclay)" userId="b7bfbd2c-508f-4afe-847e-52a39bd9d21b" providerId="ADAL" clId="{B495E3E1-4374-41AB-A039-8B7DFA62CDE3}" dt="2020-11-25T16:37:57.289" v="69" actId="14734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B495E3E1-4374-41AB-A039-8B7DFA62CDE3}" dt="2020-11-25T15:46:48.154" v="2" actId="20577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B495E3E1-4374-41AB-A039-8B7DFA62CDE3}" dt="2020-11-25T15:46:48.154" v="2" actId="20577"/>
          <ac:spMkLst>
            <pc:docMk/>
            <pc:sldMk cId="1708451613" sldId="752"/>
            <ac:spMk id="2" creationId="{E29A4462-8410-4856-8E91-37BCEC64D8D3}"/>
          </ac:spMkLst>
        </pc:spChg>
      </pc:sldChg>
      <pc:sldChg chg="modSp">
        <pc:chgData name="Gardella, Maryse (Nokia - FR/Paris-Saclay)" userId="b7bfbd2c-508f-4afe-847e-52a39bd9d21b" providerId="ADAL" clId="{B495E3E1-4374-41AB-A039-8B7DFA62CDE3}" dt="2020-11-25T15:46:55.833" v="6" actId="654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B495E3E1-4374-41AB-A039-8B7DFA62CDE3}" dt="2020-11-25T15:46:55.833" v="6" actId="6549"/>
          <ac:spMkLst>
            <pc:docMk/>
            <pc:sldMk cId="2182765894" sldId="936"/>
            <ac:spMk id="2" creationId="{E29A4462-8410-4856-8E91-37BCEC64D8D3}"/>
          </ac:spMkLst>
        </pc:spChg>
      </pc:sldChg>
      <pc:sldChg chg="addSp delSp modSp add">
        <pc:chgData name="Gardella, Maryse (Nokia - FR/Paris-Saclay)" userId="b7bfbd2c-508f-4afe-847e-52a39bd9d21b" providerId="ADAL" clId="{B495E3E1-4374-41AB-A039-8B7DFA62CDE3}" dt="2020-11-25T15:50:58.082" v="68" actId="1076"/>
        <pc:sldMkLst>
          <pc:docMk/>
          <pc:sldMk cId="2677206443" sldId="937"/>
        </pc:sldMkLst>
        <pc:spChg chg="mod">
          <ac:chgData name="Gardella, Maryse (Nokia - FR/Paris-Saclay)" userId="b7bfbd2c-508f-4afe-847e-52a39bd9d21b" providerId="ADAL" clId="{B495E3E1-4374-41AB-A039-8B7DFA62CDE3}" dt="2020-11-25T15:47:03.401" v="9" actId="20577"/>
          <ac:spMkLst>
            <pc:docMk/>
            <pc:sldMk cId="2677206443" sldId="937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B495E3E1-4374-41AB-A039-8B7DFA62CDE3}" dt="2020-11-25T15:50:32.986" v="61" actId="14100"/>
          <ac:spMkLst>
            <pc:docMk/>
            <pc:sldMk cId="2677206443" sldId="937"/>
            <ac:spMk id="3" creationId="{126A0F4C-1F3F-4B7E-AB9C-EEE50D4A050E}"/>
          </ac:spMkLst>
        </pc:spChg>
        <pc:graphicFrameChg chg="del">
          <ac:chgData name="Gardella, Maryse (Nokia - FR/Paris-Saclay)" userId="b7bfbd2c-508f-4afe-847e-52a39bd9d21b" providerId="ADAL" clId="{B495E3E1-4374-41AB-A039-8B7DFA62CDE3}" dt="2020-11-25T15:47:06.817" v="10" actId="478"/>
          <ac:graphicFrameMkLst>
            <pc:docMk/>
            <pc:sldMk cId="2677206443" sldId="937"/>
            <ac:graphicFrameMk id="4" creationId="{FE6081C0-8EB0-40A8-BE76-2C7787BB9681}"/>
          </ac:graphicFrameMkLst>
        </pc:graphicFrameChg>
        <pc:graphicFrameChg chg="add mod modGraphic">
          <ac:chgData name="Gardella, Maryse (Nokia - FR/Paris-Saclay)" userId="b7bfbd2c-508f-4afe-847e-52a39bd9d21b" providerId="ADAL" clId="{B495E3E1-4374-41AB-A039-8B7DFA62CDE3}" dt="2020-11-25T15:50:58.082" v="68" actId="1076"/>
          <ac:graphicFrameMkLst>
            <pc:docMk/>
            <pc:sldMk cId="2677206443" sldId="937"/>
            <ac:graphicFrameMk id="5" creationId="{BE8BB117-3343-4900-9C60-9230E8578769}"/>
          </ac:graphicFrameMkLst>
        </pc:graphicFrameChg>
      </pc:sldChg>
    </pc:docChg>
  </pc:docChgLst>
  <pc:docChgLst>
    <pc:chgData name="Gardella, Maryse (Nokia - FR/Paris-Saclay)" userId="b7bfbd2c-508f-4afe-847e-52a39bd9d21b" providerId="ADAL" clId="{8F458143-3C8F-44AA-ABB5-9AFD4A56E32D}"/>
    <pc:docChg chg="modSld">
      <pc:chgData name="Gardella, Maryse (Nokia - FR/Paris-Saclay)" userId="b7bfbd2c-508f-4afe-847e-52a39bd9d21b" providerId="ADAL" clId="{8F458143-3C8F-44AA-ABB5-9AFD4A56E32D}" dt="2020-11-25T08:58:20.246" v="6" actId="6549"/>
      <pc:docMkLst>
        <pc:docMk/>
      </pc:docMkLst>
      <pc:sldChg chg="modSp">
        <pc:chgData name="Gardella, Maryse (Nokia - FR/Paris-Saclay)" userId="b7bfbd2c-508f-4afe-847e-52a39bd9d21b" providerId="ADAL" clId="{8F458143-3C8F-44AA-ABB5-9AFD4A56E32D}" dt="2020-11-25T08:58:07.729" v="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8F458143-3C8F-44AA-ABB5-9AFD4A56E32D}" dt="2020-11-25T08:58:07.729" v="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8F458143-3C8F-44AA-ABB5-9AFD4A56E32D}" dt="2020-11-25T08:58:02.836" v="0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8F458143-3C8F-44AA-ABB5-9AFD4A56E32D}" dt="2020-11-25T08:58:20.246" v="6" actId="6549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8F458143-3C8F-44AA-ABB5-9AFD4A56E32D}" dt="2020-11-25T08:58:20.246" v="6" actId="6549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  <pc:docChgLst>
    <pc:chgData name="Gardella, Maryse (Nokia - FR/Paris-Saclay)" userId="b7bfbd2c-508f-4afe-847e-52a39bd9d21b" providerId="ADAL" clId="{0CEA15FD-2EDB-4F6A-94B7-6AC79CF2CA26}"/>
    <pc:docChg chg="undo custSel addSld delSld modSld modMainMaster">
      <pc:chgData name="Gardella, Maryse (Nokia - FR/Paris-Saclay)" userId="b7bfbd2c-508f-4afe-847e-52a39bd9d21b" providerId="ADAL" clId="{0CEA15FD-2EDB-4F6A-94B7-6AC79CF2CA26}" dt="2021-02-03T10:21:06.266" v="3047" actId="1076"/>
      <pc:docMkLst>
        <pc:docMk/>
      </pc:docMkLst>
      <pc:sldChg chg="modSp">
        <pc:chgData name="Gardella, Maryse (Nokia - FR/Paris-Saclay)" userId="b7bfbd2c-508f-4afe-847e-52a39bd9d21b" providerId="ADAL" clId="{0CEA15FD-2EDB-4F6A-94B7-6AC79CF2CA26}" dt="2021-02-03T07:39:39.331" v="1425" actId="1076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CEA15FD-2EDB-4F6A-94B7-6AC79CF2CA26}" dt="2021-02-03T07:39:39.331" v="1425" actId="1076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07:39:35.260" v="1423" actId="1076"/>
          <ac:spMkLst>
            <pc:docMk/>
            <pc:sldMk cId="0" sldId="303"/>
            <ac:spMk id="9219" creationId="{00000000-0000-0000-0000-000000000000}"/>
          </ac:spMkLst>
        </pc:spChg>
      </pc:sldChg>
      <pc:sldChg chg="addSp delSp modSp">
        <pc:chgData name="Gardella, Maryse (Nokia - FR/Paris-Saclay)" userId="b7bfbd2c-508f-4afe-847e-52a39bd9d21b" providerId="ADAL" clId="{0CEA15FD-2EDB-4F6A-94B7-6AC79CF2CA26}" dt="2021-02-02T12:31:57.241" v="269" actId="20577"/>
        <pc:sldMkLst>
          <pc:docMk/>
          <pc:sldMk cId="428086271" sldId="627"/>
        </pc:sldMkLst>
        <pc:graphicFrameChg chg="add del">
          <ac:chgData name="Gardella, Maryse (Nokia - FR/Paris-Saclay)" userId="b7bfbd2c-508f-4afe-847e-52a39bd9d21b" providerId="ADAL" clId="{0CEA15FD-2EDB-4F6A-94B7-6AC79CF2CA26}" dt="2021-02-02T12:25:36.498" v="206"/>
          <ac:graphicFrameMkLst>
            <pc:docMk/>
            <pc:sldMk cId="428086271" sldId="627"/>
            <ac:graphicFrameMk id="3" creationId="{2D717007-20D0-4451-89A5-F895DEA8CD9C}"/>
          </ac:graphicFrameMkLst>
        </pc:graphicFrameChg>
        <pc:graphicFrameChg chg="mod modGraphic">
          <ac:chgData name="Gardella, Maryse (Nokia - FR/Paris-Saclay)" userId="b7bfbd2c-508f-4afe-847e-52a39bd9d21b" providerId="ADAL" clId="{0CEA15FD-2EDB-4F6A-94B7-6AC79CF2CA26}" dt="2021-02-02T12:31:57.241" v="269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delSp modSp">
        <pc:chgData name="Gardella, Maryse (Nokia - FR/Paris-Saclay)" userId="b7bfbd2c-508f-4afe-847e-52a39bd9d21b" providerId="ADAL" clId="{0CEA15FD-2EDB-4F6A-94B7-6AC79CF2CA26}" dt="2021-02-02T12:24:17.428" v="203" actId="6549"/>
        <pc:sldMkLst>
          <pc:docMk/>
          <pc:sldMk cId="4062750734" sldId="635"/>
        </pc:sldMkLst>
        <pc:spChg chg="del mod">
          <ac:chgData name="Gardella, Maryse (Nokia - FR/Paris-Saclay)" userId="b7bfbd2c-508f-4afe-847e-52a39bd9d21b" providerId="ADAL" clId="{0CEA15FD-2EDB-4F6A-94B7-6AC79CF2CA26}" dt="2021-02-02T12:24:02.631" v="198" actId="478"/>
          <ac:spMkLst>
            <pc:docMk/>
            <pc:sldMk cId="4062750734" sldId="635"/>
            <ac:spMk id="5" creationId="{CBB76DB8-2351-46C3-BB5E-D4E67E978DCE}"/>
          </ac:spMkLst>
        </pc:spChg>
        <pc:graphicFrameChg chg="del modGraphic">
          <ac:chgData name="Gardella, Maryse (Nokia - FR/Paris-Saclay)" userId="b7bfbd2c-508f-4afe-847e-52a39bd9d21b" providerId="ADAL" clId="{0CEA15FD-2EDB-4F6A-94B7-6AC79CF2CA26}" dt="2021-02-02T12:24:09.256" v="200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Graphic">
          <ac:chgData name="Gardella, Maryse (Nokia - FR/Paris-Saclay)" userId="b7bfbd2c-508f-4afe-847e-52a39bd9d21b" providerId="ADAL" clId="{0CEA15FD-2EDB-4F6A-94B7-6AC79CF2CA26}" dt="2021-02-02T12:24:17.428" v="203" actId="6549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8:58.853" v="1422" actId="6549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CEA15FD-2EDB-4F6A-94B7-6AC79CF2CA26}" dt="2021-02-03T07:38:58.853" v="1422" actId="6549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7:37:42.220" v="285" actId="6549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CEA15FD-2EDB-4F6A-94B7-6AC79CF2CA26}" dt="2021-02-02T17:37:42.220" v="285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5:16.361" v="1421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CEA15FD-2EDB-4F6A-94B7-6AC79CF2CA26}" dt="2021-02-03T07:35:16.361" v="1421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del">
        <pc:chgData name="Gardella, Maryse (Nokia - FR/Paris-Saclay)" userId="b7bfbd2c-508f-4afe-847e-52a39bd9d21b" providerId="ADAL" clId="{0CEA15FD-2EDB-4F6A-94B7-6AC79CF2CA26}" dt="2021-02-02T17:47:25.778" v="401" actId="2696"/>
        <pc:sldMkLst>
          <pc:docMk/>
          <pc:sldMk cId="1708451613" sldId="752"/>
        </pc:sldMkLst>
      </pc:sldChg>
      <pc:sldChg chg="modSp">
        <pc:chgData name="Gardella, Maryse (Nokia - FR/Paris-Saclay)" userId="b7bfbd2c-508f-4afe-847e-52a39bd9d21b" providerId="ADAL" clId="{0CEA15FD-2EDB-4F6A-94B7-6AC79CF2CA26}" dt="2021-02-03T07:40:06.606" v="1426" actId="14100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CEA15FD-2EDB-4F6A-94B7-6AC79CF2CA26}" dt="2021-02-03T07:40:06.606" v="1426" actId="14100"/>
          <ac:spMkLst>
            <pc:docMk/>
            <pc:sldMk cId="1868873662" sldId="861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2T17:59:00.934" v="978" actId="1076"/>
          <ac:spMkLst>
            <pc:docMk/>
            <pc:sldMk cId="1868873662" sldId="861"/>
            <ac:spMk id="10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15.118" v="291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9:25:05.106" v="2490" actId="12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CEA15FD-2EDB-4F6A-94B7-6AC79CF2CA26}" dt="2021-02-03T09:25:05.106" v="2490" actId="12"/>
          <ac:spMkLst>
            <pc:docMk/>
            <pc:sldMk cId="2040769281" sldId="865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03.080" v="305" actId="6549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5:25.127" v="1205" actId="6549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CEA15FD-2EDB-4F6A-94B7-6AC79CF2CA26}" dt="2021-02-02T18:05:25.127" v="1205" actId="6549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28.844" v="297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6:21.168" v="126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CEA15FD-2EDB-4F6A-94B7-6AC79CF2CA26}" dt="2021-02-02T18:06:21.168" v="126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42.111" v="298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8:51:59.580" v="2244" actId="14"/>
        <pc:sldMkLst>
          <pc:docMk/>
          <pc:sldMk cId="141601151" sldId="934"/>
        </pc:sldMkLst>
        <pc:spChg chg="add del">
          <ac:chgData name="Gardella, Maryse (Nokia - FR/Paris-Saclay)" userId="b7bfbd2c-508f-4afe-847e-52a39bd9d21b" providerId="ADAL" clId="{0CEA15FD-2EDB-4F6A-94B7-6AC79CF2CA26}" dt="2021-02-03T08:41:33.529" v="2132"/>
          <ac:spMkLst>
            <pc:docMk/>
            <pc:sldMk cId="141601151" sldId="934"/>
            <ac:spMk id="2" creationId="{B3E51641-9DBD-40FA-8CCD-B471D19BD14E}"/>
          </ac:spMkLst>
        </pc:spChg>
        <pc:spChg chg="mod">
          <ac:chgData name="Gardella, Maryse (Nokia - FR/Paris-Saclay)" userId="b7bfbd2c-508f-4afe-847e-52a39bd9d21b" providerId="ADAL" clId="{0CEA15FD-2EDB-4F6A-94B7-6AC79CF2CA26}" dt="2021-02-03T08:51:59.580" v="2244" actId="14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16.380" v="308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9:26:36.954" v="2509" actId="1076"/>
        <pc:sldMkLst>
          <pc:docMk/>
          <pc:sldMk cId="3620022747" sldId="935"/>
        </pc:sldMkLst>
        <pc:spChg chg="add del">
          <ac:chgData name="Gardella, Maryse (Nokia - FR/Paris-Saclay)" userId="b7bfbd2c-508f-4afe-847e-52a39bd9d21b" providerId="ADAL" clId="{0CEA15FD-2EDB-4F6A-94B7-6AC79CF2CA26}" dt="2021-02-03T08:55:34.547" v="2252"/>
          <ac:spMkLst>
            <pc:docMk/>
            <pc:sldMk cId="3620022747" sldId="935"/>
            <ac:spMk id="2" creationId="{EC19A249-719E-4416-86E8-4C91B6EB93D4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04.960" v="2256"/>
          <ac:spMkLst>
            <pc:docMk/>
            <pc:sldMk cId="3620022747" sldId="935"/>
            <ac:spMk id="3" creationId="{355828C2-4867-40E9-B1D5-A692B05C4536}"/>
          </ac:spMkLst>
        </pc:spChg>
        <pc:spChg chg="mod">
          <ac:chgData name="Gardella, Maryse (Nokia - FR/Paris-Saclay)" userId="b7bfbd2c-508f-4afe-847e-52a39bd9d21b" providerId="ADAL" clId="{0CEA15FD-2EDB-4F6A-94B7-6AC79CF2CA26}" dt="2021-02-03T09:26:36.954" v="2509" actId="1076"/>
          <ac:spMkLst>
            <pc:docMk/>
            <pc:sldMk cId="3620022747" sldId="935"/>
            <ac:spMk id="6" creationId="{E2F50771-D582-4BB4-AC25-5A8582F5DEDC}"/>
          </ac:spMkLst>
        </pc:spChg>
        <pc:spChg chg="add del mod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9" creationId="{05FA8FE8-1D12-402A-AA97-C8084DC3D487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11" creationId="{BD872C2D-9A6B-426D-B2F0-F9DCC1B31F1A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37.646" v="317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10:21:06.266" v="3047" actId="1076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CEA15FD-2EDB-4F6A-94B7-6AC79CF2CA26}" dt="2021-02-02T17:47:21.154" v="400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CEA15FD-2EDB-4F6A-94B7-6AC79CF2CA26}" dt="2021-02-02T17:47:14.606" v="398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CEA15FD-2EDB-4F6A-94B7-6AC79CF2CA26}" dt="2021-02-03T10:21:06.266" v="3047" actId="1076"/>
          <ac:graphicFrameMkLst>
            <pc:docMk/>
            <pc:sldMk cId="2182765894" sldId="936"/>
            <ac:graphicFrameMk id="4" creationId="{E4A48F00-1132-47BF-A2A0-C13BA753BD8D}"/>
          </ac:graphicFrameMkLst>
        </pc:graphicFrameChg>
        <pc:graphicFrameChg chg="del">
          <ac:chgData name="Gardella, Maryse (Nokia - FR/Paris-Saclay)" userId="b7bfbd2c-508f-4afe-847e-52a39bd9d21b" providerId="ADAL" clId="{0CEA15FD-2EDB-4F6A-94B7-6AC79CF2CA26}" dt="2021-02-02T17:47:16.134" v="399" actId="478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Chg chg="del">
        <pc:chgData name="Gardella, Maryse (Nokia - FR/Paris-Saclay)" userId="b7bfbd2c-508f-4afe-847e-52a39bd9d21b" providerId="ADAL" clId="{0CEA15FD-2EDB-4F6A-94B7-6AC79CF2CA26}" dt="2021-02-02T17:46:39.792" v="391" actId="2696"/>
        <pc:sldMkLst>
          <pc:docMk/>
          <pc:sldMk cId="2677206443" sldId="937"/>
        </pc:sldMkLst>
      </pc:sldChg>
      <pc:sldChg chg="addSp delSp modSp add">
        <pc:chgData name="Gardella, Maryse (Nokia - FR/Paris-Saclay)" userId="b7bfbd2c-508f-4afe-847e-52a39bd9d21b" providerId="ADAL" clId="{0CEA15FD-2EDB-4F6A-94B7-6AC79CF2CA26}" dt="2021-02-03T09:42:30.116" v="2728" actId="1076"/>
        <pc:sldMkLst>
          <pc:docMk/>
          <pc:sldMk cId="1510655990" sldId="938"/>
        </pc:sldMkLst>
        <pc:spChg chg="add del">
          <ac:chgData name="Gardella, Maryse (Nokia - FR/Paris-Saclay)" userId="b7bfbd2c-508f-4afe-847e-52a39bd9d21b" providerId="ADAL" clId="{0CEA15FD-2EDB-4F6A-94B7-6AC79CF2CA26}" dt="2021-02-03T09:33:27.767" v="2578"/>
          <ac:spMkLst>
            <pc:docMk/>
            <pc:sldMk cId="1510655990" sldId="938"/>
            <ac:spMk id="2" creationId="{15AAD318-5562-431D-81CE-37DE28D02095}"/>
          </ac:spMkLst>
        </pc:spChg>
        <pc:spChg chg="mod">
          <ac:chgData name="Gardella, Maryse (Nokia - FR/Paris-Saclay)" userId="b7bfbd2c-508f-4afe-847e-52a39bd9d21b" providerId="ADAL" clId="{0CEA15FD-2EDB-4F6A-94B7-6AC79CF2CA26}" dt="2021-02-03T09:42:30.116" v="2728" actId="1076"/>
          <ac:spMkLst>
            <pc:docMk/>
            <pc:sldMk cId="1510655990" sldId="938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0:23.686" v="319"/>
          <ac:spMkLst>
            <pc:docMk/>
            <pc:sldMk cId="1510655990" sldId="938"/>
            <ac:spMk id="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2T17:44:48.295" v="366" actId="6549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addSp delSp modSp add">
        <pc:chgData name="Gardella, Maryse (Nokia - FR/Paris-Saclay)" userId="b7bfbd2c-508f-4afe-847e-52a39bd9d21b" providerId="ADAL" clId="{0CEA15FD-2EDB-4F6A-94B7-6AC79CF2CA26}" dt="2021-02-03T10:19:21.796" v="3035" actId="20577"/>
        <pc:sldMkLst>
          <pc:docMk/>
          <pc:sldMk cId="3064906858" sldId="939"/>
        </pc:sldMkLst>
        <pc:spChg chg="add del">
          <ac:chgData name="Gardella, Maryse (Nokia - FR/Paris-Saclay)" userId="b7bfbd2c-508f-4afe-847e-52a39bd9d21b" providerId="ADAL" clId="{0CEA15FD-2EDB-4F6A-94B7-6AC79CF2CA26}" dt="2021-02-03T10:05:59.511" v="2817"/>
          <ac:spMkLst>
            <pc:docMk/>
            <pc:sldMk cId="3064906858" sldId="939"/>
            <ac:spMk id="2" creationId="{EF487D03-015F-4EAB-A1B8-A02BF4FB02AC}"/>
          </ac:spMkLst>
        </pc:spChg>
        <pc:spChg chg="mod">
          <ac:chgData name="Gardella, Maryse (Nokia - FR/Paris-Saclay)" userId="b7bfbd2c-508f-4afe-847e-52a39bd9d21b" providerId="ADAL" clId="{0CEA15FD-2EDB-4F6A-94B7-6AC79CF2CA26}" dt="2021-02-03T10:19:21.796" v="3035" actId="20577"/>
          <ac:spMkLst>
            <pc:docMk/>
            <pc:sldMk cId="3064906858" sldId="939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4:06.484" v="356"/>
          <ac:spMkLst>
            <pc:docMk/>
            <pc:sldMk cId="3064906858" sldId="939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10:17:48.302" v="2943" actId="1076"/>
          <ac:spMkLst>
            <pc:docMk/>
            <pc:sldMk cId="3064906858" sldId="939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3T10:17:48.302" v="2943" actId="1076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0CEA15FD-2EDB-4F6A-94B7-6AC79CF2CA26}" dt="2021-02-02T12:04:16.941" v="7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CEA15FD-2EDB-4F6A-94B7-6AC79CF2CA26}" dt="2021-02-02T12:04:16.941" v="7" actId="6549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0070D748-D2CB-4067-A45D-BE71C71E92BC}"/>
    <pc:docChg chg="undo custSel addSld delSld modSld sldOrd modMainMaster">
      <pc:chgData name="Gardella, Maryse (Nokia - FR/Paris-Saclay)" userId="b7bfbd2c-508f-4afe-847e-52a39bd9d21b" providerId="ADAL" clId="{0070D748-D2CB-4067-A45D-BE71C71E92BC}" dt="2020-11-25T08:09:41.433" v="1948" actId="14100"/>
      <pc:docMkLst>
        <pc:docMk/>
      </pc:docMkLst>
      <pc:sldChg chg="modSp">
        <pc:chgData name="Gardella, Maryse (Nokia - FR/Paris-Saclay)" userId="b7bfbd2c-508f-4afe-847e-52a39bd9d21b" providerId="ADAL" clId="{0070D748-D2CB-4067-A45D-BE71C71E92BC}" dt="2020-11-20T12:23:33.602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070D748-D2CB-4067-A45D-BE71C71E92BC}" dt="2020-11-20T12:23:33.602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070D748-D2CB-4067-A45D-BE71C71E92BC}" dt="2020-11-20T12:37:28.599" v="96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0070D748-D2CB-4067-A45D-BE71C71E92BC}" dt="2020-11-20T12:37:28.599" v="96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8:00:26.458" v="18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0070D748-D2CB-4067-A45D-BE71C71E92BC}" dt="2020-11-25T08:00:26.458" v="18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addSp modSp ord">
        <pc:chgData name="Gardella, Maryse (Nokia - FR/Paris-Saclay)" userId="b7bfbd2c-508f-4afe-847e-52a39bd9d21b" providerId="ADAL" clId="{0070D748-D2CB-4067-A45D-BE71C71E92BC}" dt="2020-11-25T07:57:59.128" v="1869" actId="6549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0070D748-D2CB-4067-A45D-BE71C71E92BC}" dt="2020-11-25T07:53:01.057" v="1864" actId="1076"/>
          <ac:spMkLst>
            <pc:docMk/>
            <pc:sldMk cId="4062750734" sldId="635"/>
            <ac:spMk id="5" creationId="{CBB76DB8-2351-46C3-BB5E-D4E67E978DCE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7:57:59.128" v="1869" actId="6549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 modGraphic">
          <ac:chgData name="Gardella, Maryse (Nokia - FR/Paris-Saclay)" userId="b7bfbd2c-508f-4afe-847e-52a39bd9d21b" providerId="ADAL" clId="{0070D748-D2CB-4067-A45D-BE71C71E92BC}" dt="2020-11-25T07:57:52.588" v="1866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2:32:59.320" v="64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070D748-D2CB-4067-A45D-BE71C71E92BC}" dt="2020-11-20T12:32:59.320" v="64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0:27:03.320" v="1730" actId="20577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070D748-D2CB-4067-A45D-BE71C71E92BC}" dt="2020-11-23T10:27:03.320" v="1730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48:25.072" v="1785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070D748-D2CB-4067-A45D-BE71C71E92BC}" dt="2020-11-25T07:48:25.072" v="1785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add del">
        <pc:chgData name="Gardella, Maryse (Nokia - FR/Paris-Saclay)" userId="b7bfbd2c-508f-4afe-847e-52a39bd9d21b" providerId="ADAL" clId="{0070D748-D2CB-4067-A45D-BE71C71E92BC}" dt="2020-11-25T08:08:40.723" v="1940" actId="2696"/>
        <pc:sldMkLst>
          <pc:docMk/>
          <pc:sldMk cId="3898301349" sldId="733"/>
        </pc:sldMkLst>
      </pc:sldChg>
      <pc:sldChg chg="addSp delSp modSp">
        <pc:chgData name="Gardella, Maryse (Nokia - FR/Paris-Saclay)" userId="b7bfbd2c-508f-4afe-847e-52a39bd9d21b" providerId="ADAL" clId="{0070D748-D2CB-4067-A45D-BE71C71E92BC}" dt="2020-11-25T08:08:35.694" v="1939" actId="1076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0070D748-D2CB-4067-A45D-BE71C71E92BC}" dt="2020-11-25T08:01:58.112" v="1881" actId="20577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30.135" v="1937" actId="14100"/>
          <ac:spMkLst>
            <pc:docMk/>
            <pc:sldMk cId="1708451613" sldId="752"/>
            <ac:spMk id="3" creationId="{126A0F4C-1F3F-4B7E-AB9C-EEE50D4A050E}"/>
          </ac:spMkLst>
        </pc:spChg>
        <pc:spChg chg="add mod">
          <ac:chgData name="Gardella, Maryse (Nokia - FR/Paris-Saclay)" userId="b7bfbd2c-508f-4afe-847e-52a39bd9d21b" providerId="ADAL" clId="{0070D748-D2CB-4067-A45D-BE71C71E92BC}" dt="2020-11-25T08:07:13.166" v="1925" actId="1076"/>
          <ac:spMkLst>
            <pc:docMk/>
            <pc:sldMk cId="1708451613" sldId="752"/>
            <ac:spMk id="5" creationId="{6AE33644-E9B4-4134-AA95-C117BF3A56B0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8:07:10.102" v="1924" actId="1076"/>
          <ac:graphicFrameMkLst>
            <pc:docMk/>
            <pc:sldMk cId="1708451613" sldId="752"/>
            <ac:graphicFrameMk id="4" creationId="{7F50FAAB-0AA4-4341-8397-35FFA9A7B8F4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1:09:16.673" v="1740"/>
          <ac:graphicFrameMkLst>
            <pc:docMk/>
            <pc:sldMk cId="1708451613" sldId="752"/>
            <ac:graphicFrameMk id="4" creationId="{8A9295D2-7039-4FA5-9107-F1DC1EB86555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2:38:21.110" v="1747" actId="478"/>
          <ac:graphicFrameMkLst>
            <pc:docMk/>
            <pc:sldMk cId="1708451613" sldId="752"/>
            <ac:graphicFrameMk id="5" creationId="{2CE984A0-3028-49F8-B798-63D86FFFE8E4}"/>
          </ac:graphicFrameMkLst>
        </pc:graphicFrameChg>
        <pc:graphicFrameChg chg="del mod">
          <ac:chgData name="Gardella, Maryse (Nokia - FR/Paris-Saclay)" userId="b7bfbd2c-508f-4afe-847e-52a39bd9d21b" providerId="ADAL" clId="{0070D748-D2CB-4067-A45D-BE71C71E92BC}" dt="2020-11-23T11:06:03.472" v="1731" actId="478"/>
          <ac:graphicFrameMkLst>
            <pc:docMk/>
            <pc:sldMk cId="1708451613" sldId="752"/>
            <ac:graphicFrameMk id="6" creationId="{2B544C99-AC93-41DA-8DD0-0F07D7525A30}"/>
          </ac:graphicFrameMkLst>
        </pc:graphicFrameChg>
        <pc:graphicFrameChg chg="add mod">
          <ac:chgData name="Gardella, Maryse (Nokia - FR/Paris-Saclay)" userId="b7bfbd2c-508f-4afe-847e-52a39bd9d21b" providerId="ADAL" clId="{0070D748-D2CB-4067-A45D-BE71C71E92BC}" dt="2020-11-25T08:08:35.694" v="1939" actId="1076"/>
          <ac:graphicFrameMkLst>
            <pc:docMk/>
            <pc:sldMk cId="1708451613" sldId="752"/>
            <ac:graphicFrameMk id="6" creationId="{C1C29599-A418-4A1D-BBF5-E7C31157E44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19:22.583" v="1173" actId="6549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070D748-D2CB-4067-A45D-BE71C71E92BC}" dt="2020-11-20T16:19:22.583" v="1173" actId="6549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34.832" v="780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070D748-D2CB-4067-A45D-BE71C71E92BC}" dt="2020-11-20T16:20:37.417" v="122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070D748-D2CB-4067-A45D-BE71C71E92BC}" dt="2020-11-20T16:20:37.417" v="1221" actId="6549"/>
          <ac:spMkLst>
            <pc:docMk/>
            <pc:sldMk cId="2040769281" sldId="865"/>
            <ac:spMk id="9" creationId="{00000000-0000-0000-0000-000000000000}"/>
          </ac:spMkLst>
        </pc:spChg>
        <pc:graphicFrameChg chg="add del">
          <ac:chgData name="Gardella, Maryse (Nokia - FR/Paris-Saclay)" userId="b7bfbd2c-508f-4afe-847e-52a39bd9d21b" providerId="ADAL" clId="{0070D748-D2CB-4067-A45D-BE71C71E92BC}" dt="2020-11-20T16:13:29.734" v="1089"/>
          <ac:graphicFrameMkLst>
            <pc:docMk/>
            <pc:sldMk cId="2040769281" sldId="865"/>
            <ac:graphicFrameMk id="2" creationId="{496D20A2-6342-4F25-8F2A-A91C95BB27DF}"/>
          </ac:graphicFrameMkLst>
        </pc:graphicFrameChg>
        <pc:graphicFrameChg chg="modGraphic">
          <ac:chgData name="Gardella, Maryse (Nokia - FR/Paris-Saclay)" userId="b7bfbd2c-508f-4afe-847e-52a39bd9d21b" providerId="ADAL" clId="{0070D748-D2CB-4067-A45D-BE71C71E92BC}" dt="2020-11-20T16:10:51.381" v="1082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00.744" v="1871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070D748-D2CB-4067-A45D-BE71C71E92BC}" dt="2020-11-25T07:59:00.744" v="1871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29.676" v="778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23.946" v="1873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070D748-D2CB-4067-A45D-BE71C71E92BC}" dt="2020-11-25T07:59:23.946" v="1873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48.782" v="78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23:42.798" v="1279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070D748-D2CB-4067-A45D-BE71C71E92BC}" dt="2020-11-20T16:23:42.798" v="1279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1:14.278" v="1224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7:33:23.025" v="1750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070D748-D2CB-4067-A45D-BE71C71E92BC}" dt="2020-11-23T17:33:23.025" v="1750" actId="20577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4:05.811" v="1282" actId="6549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modSp add">
        <pc:chgData name="Gardella, Maryse (Nokia - FR/Paris-Saclay)" userId="b7bfbd2c-508f-4afe-847e-52a39bd9d21b" providerId="ADAL" clId="{0070D748-D2CB-4067-A45D-BE71C71E92BC}" dt="2020-11-25T08:09:41.433" v="194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070D748-D2CB-4067-A45D-BE71C71E92BC}" dt="2020-11-25T08:02:05.694" v="1886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48.303" v="1942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070D748-D2CB-4067-A45D-BE71C71E92BC}" dt="2020-11-25T08:09:41.433" v="1948" actId="14100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MasterChg chg="modSp">
        <pc:chgData name="Gardella, Maryse (Nokia - FR/Paris-Saclay)" userId="b7bfbd2c-508f-4afe-847e-52a39bd9d21b" providerId="ADAL" clId="{0070D748-D2CB-4067-A45D-BE71C71E92BC}" dt="2020-11-20T12:26:12.906" v="9" actId="1076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070D748-D2CB-4067-A45D-BE71C71E92BC}" dt="2020-11-20T12:25:51.861" v="8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0070D748-D2CB-4067-A45D-BE71C71E92BC}" dt="2020-11-20T12:26:12.906" v="9" actId="1076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2/3/2021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2/3/2021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S5-211009 CH exec report from SA5#135e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2020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5_TM/TSGS5_135e/Docs/S5-211015.zip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800" b="1" dirty="0"/>
              <a:t>Exec Report SA5#135e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828800" y="4147532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863391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30%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33239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Flows for PDU session Modification and Release with URLLC specificities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Charging information: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Redundant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Transmission Type and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Redundant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Transmission Indication 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Principles for URLLC Charging :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For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dual connectivity based end to end Redundant User Plane Paths: separate PDU sessions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Redundant transmission on N3/N9 interfaces and Redundant transmission at transport layer: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Redundant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Transmission Indication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still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FFS) 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2047431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8002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One 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32.290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missing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reference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3850351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50%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3616831"/>
            <a:ext cx="11269350" cy="329320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TR 28.815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possible solutions for charging for edge enabling infrastructure resources and services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Converged Charging architectures: EES (CTF),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Producer (CTF),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Producer - CEF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Charging based on collected performance data (resource supporting the EAS)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Charging for EAS related procedures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Additional capabilities exposed to EASs considered in potential requirements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Re-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organisation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of "5GS capability usage based charging for edge computing" for end-user charging and inter-provider charging, and inter-provider charging solutions based on aggregation of SMF reported usage  </a:t>
            </a:r>
            <a:r>
              <a:rPr lang="en-US" sz="1800" dirty="0">
                <a:highlight>
                  <a:srgbClr val="FFFF00"/>
                </a:highlight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S5-211426)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573511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15%-&gt;  25%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860514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new use cases with associated potential charging requirements: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for interworking to EPS procedures, and Support of Serving PLMN Rate Control (5G data connectivity charging)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Small Data Rate Control (control plane data transfer charging)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use of NIDD API (north bound API charging) 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Draft TR 28.816 (email approval S5-211424)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4185388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25%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54685" y="3489926"/>
            <a:ext cx="11269350" cy="329320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Use cases with associated potential charging requirements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Discovery :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Discovery Code management and the discovery message over PC5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Potential solutions: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 #1.1: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Discovery charging for Announce Request in event based charging, in charging architectures: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5G DDNMF (CTF) or with CEF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 #1.2: </a:t>
            </a:r>
            <a:r>
              <a:rPr lang="en-GB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Direct Discovery charging for Public Safety in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architectures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CTF split UE (AMC) - 5G DDNMF (ADF)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5GS charging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 scenario description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32.846 (email approval S5-211383)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0776649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471946"/>
            <a:ext cx="11269350" cy="329320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28.822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Scope, references and definitions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Background based on TS 23.501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5GLAN-type services with architecture references (using N6 tunnel, Local-switch based user plane, N19-based user plane) 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Virtual Network Group Management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Virtual Network Group Communication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First topic "Converged charging for 5G VN group management" : use case, potential requirements and Key issues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S5-211428)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3362095"/>
              </p:ext>
            </p:extLst>
          </p:nvPr>
        </p:nvGraphicFramePr>
        <p:xfrm>
          <a:off x="317026" y="1240792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739895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579762" y="3032283"/>
            <a:ext cx="11269350" cy="36317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32.847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Scope and references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Background: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from GSMA: NG.116: Charging model based on used roles, concept of NEST (GST filled with values)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from 3GPP network architecture, with architectural requirements per SA2 TR 23.700-40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Network Slice Management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Key issues: Converged Charging for max. number of UEs per network slice and max. number of PDU sessions per network slice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potential requirements: converged charging per S-NSSAI (based on "number of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UEs,"number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of PDU sessions"), per tenant based on assigned group of S-NSSAI(s)...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Two inputs for potential solutions were objected by one company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S5-211427)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SA#90e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91612"/>
              </p:ext>
            </p:extLst>
          </p:nvPr>
        </p:nvGraphicFramePr>
        <p:xfrm>
          <a:off x="1128524" y="2073555"/>
          <a:ext cx="9230128" cy="879992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17" y="1115104"/>
            <a:ext cx="11183938" cy="2419206"/>
          </a:xfrm>
        </p:spPr>
        <p:txBody>
          <a:bodyPr/>
          <a:lstStyle/>
          <a:p>
            <a:r>
              <a:rPr lang="en-US" dirty="0"/>
              <a:t>5GSIMSCH CRs</a:t>
            </a:r>
          </a:p>
          <a:p>
            <a:r>
              <a:rPr lang="en-US" altLang="zh-CN" dirty="0"/>
              <a:t>5G_URLLC CRs</a:t>
            </a:r>
          </a:p>
          <a:p>
            <a:r>
              <a:rPr lang="en-US" dirty="0"/>
              <a:t>TEI17_NIESGU CRs</a:t>
            </a:r>
          </a:p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4A48F00-1132-47BF-A2A0-C13BA753BD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269136"/>
              </p:ext>
            </p:extLst>
          </p:nvPr>
        </p:nvGraphicFramePr>
        <p:xfrm>
          <a:off x="4912603" y="4212406"/>
          <a:ext cx="2366793" cy="1986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4A48F00-1132-47BF-A2A0-C13BA753BD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2603" y="4212406"/>
                        <a:ext cx="2366793" cy="19864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 err="1"/>
              <a:t>Considering</a:t>
            </a:r>
            <a:r>
              <a:rPr lang="fr-FR" sz="2500" dirty="0"/>
              <a:t> the SA5 </a:t>
            </a:r>
            <a:r>
              <a:rPr lang="fr-FR" sz="2500" dirty="0" err="1"/>
              <a:t>Closing</a:t>
            </a:r>
            <a:r>
              <a:rPr lang="fr-FR" sz="2500" dirty="0"/>
              <a:t> </a:t>
            </a:r>
            <a:r>
              <a:rPr lang="fr-FR" sz="2500" dirty="0" err="1"/>
              <a:t>Plenary</a:t>
            </a:r>
            <a:r>
              <a:rPr lang="fr-FR" sz="2500" dirty="0"/>
              <a:t> </a:t>
            </a:r>
            <a:r>
              <a:rPr lang="fr-FR" sz="2500" dirty="0" err="1"/>
              <a:t>will</a:t>
            </a:r>
            <a:r>
              <a:rPr lang="fr-FR" sz="2500" dirty="0"/>
              <a:t> </a:t>
            </a:r>
            <a:r>
              <a:rPr lang="fr-FR" sz="2500" dirty="0" err="1"/>
              <a:t>be</a:t>
            </a:r>
            <a:r>
              <a:rPr lang="fr-FR" sz="2500" dirty="0"/>
              <a:t> on Tuesday at Next SA5#136</a:t>
            </a:r>
            <a:r>
              <a:rPr lang="fr-FR" sz="2500" baseline="30000" dirty="0"/>
              <a:t>e</a:t>
            </a:r>
            <a:r>
              <a:rPr lang="fr-FR" sz="2500" dirty="0"/>
              <a:t> meeting: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Monday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Monday (second </a:t>
            </a:r>
            <a:r>
              <a:rPr lang="fr-FR" sz="2400" dirty="0" err="1"/>
              <a:t>week</a:t>
            </a:r>
            <a:r>
              <a:rPr lang="fr-FR" sz="2400" dirty="0"/>
              <a:t>)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No planned CH rapporteur call before SA5#136e (too close, and Chinese New Year in the middle)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767242"/>
              </p:ext>
            </p:extLst>
          </p:nvPr>
        </p:nvGraphicFramePr>
        <p:xfrm>
          <a:off x="397723" y="2576338"/>
          <a:ext cx="11663679" cy="1914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S5-211015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ccSA5 on support of stateless NFs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C4-205487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56872675"/>
              </p:ext>
            </p:extLst>
          </p:nvPr>
        </p:nvGraphicFramePr>
        <p:xfrm>
          <a:off x="487680" y="1828506"/>
          <a:ext cx="11020140" cy="1781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S5-211423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on LS on 5G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ProSe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charging updates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 SA2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4015734"/>
              </p:ext>
            </p:extLst>
          </p:nvPr>
        </p:nvGraphicFramePr>
        <p:xfrm>
          <a:off x="995680" y="1899704"/>
          <a:ext cx="10281920" cy="1033225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545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b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</a:b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300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383456"/>
              </p:ext>
            </p:extLst>
          </p:nvPr>
        </p:nvGraphicFramePr>
        <p:xfrm>
          <a:off x="664655" y="1185063"/>
          <a:ext cx="10397446" cy="5075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729085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7856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54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40%-&gt;50%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533102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30%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43006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50%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25%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25%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 -&gt; 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 </a:t>
                      </a:r>
                      <a:r>
                        <a:rPr kumimoji="0" lang="sv-SE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 10%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3214248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50%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350151" y="3906727"/>
            <a:ext cx="11721983" cy="30162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Converged Charging Trigger tables for IMS Nodes (SIP INVITE, SIP NOTIFY…) and corresponding scenarios (SCUR, PEC..)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Offline Only description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IMS information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Nchf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32.275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MMTel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Post-Event Charging (PEC) scenario for few MMTEL supplementary services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32.281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Announcement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reusing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Ro Multiple Unit Information structure for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applicability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Nchf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DraftCRs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approved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stage 3 TS 32.291 &amp; TS 32.298 IMS Information in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Converged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0152" y="361433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19071</TotalTime>
  <Words>1496</Words>
  <Application>Microsoft Office PowerPoint</Application>
  <PresentationFormat>Widescreen</PresentationFormat>
  <Paragraphs>309</Paragraphs>
  <Slides>19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Courier New</vt:lpstr>
      <vt:lpstr>Times New Roman</vt:lpstr>
      <vt:lpstr>Wingdings</vt:lpstr>
      <vt:lpstr>Office Theme</vt:lpstr>
      <vt:lpstr>Document</vt:lpstr>
      <vt:lpstr>   Exec Report SA5#135e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mga1</cp:lastModifiedBy>
  <cp:revision>215</cp:revision>
  <dcterms:created xsi:type="dcterms:W3CDTF">2019-03-13T01:38:36Z</dcterms:created>
  <dcterms:modified xsi:type="dcterms:W3CDTF">2021-02-03T12:27:07Z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