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3"/>
  </p:notesMasterIdLst>
  <p:handoutMasterIdLst>
    <p:handoutMasterId r:id="rId24"/>
  </p:handoutMasterIdLst>
  <p:sldIdLst>
    <p:sldId id="303" r:id="rId7"/>
    <p:sldId id="668" r:id="rId8"/>
    <p:sldId id="670" r:id="rId9"/>
    <p:sldId id="930" r:id="rId10"/>
    <p:sldId id="627" r:id="rId11"/>
    <p:sldId id="635" r:id="rId12"/>
    <p:sldId id="931" r:id="rId13"/>
    <p:sldId id="861" r:id="rId14"/>
    <p:sldId id="932" r:id="rId15"/>
    <p:sldId id="933" r:id="rId16"/>
    <p:sldId id="865" r:id="rId17"/>
    <p:sldId id="934" r:id="rId18"/>
    <p:sldId id="935" r:id="rId19"/>
    <p:sldId id="634" r:id="rId20"/>
    <p:sldId id="752" r:id="rId21"/>
    <p:sldId id="704" r:id="rId22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1B66D659-6A94-4B0B-95F2-2F780CE6A731}"/>
    <pc:docChg chg="modSld modMainMaster">
      <pc:chgData name="Gardella, Maryse (Nokia - FR/Paris-Saclay)" userId="b7bfbd2c-508f-4afe-847e-52a39bd9d21b" providerId="ADAL" clId="{1B66D659-6A94-4B0B-95F2-2F780CE6A731}" dt="2020-08-13T12:11:45.337" v="42"/>
      <pc:docMkLst>
        <pc:docMk/>
      </pc:docMkLst>
      <pc:sldChg chg="modSp">
        <pc:chgData name="Gardella, Maryse (Nokia - FR/Paris-Saclay)" userId="b7bfbd2c-508f-4afe-847e-52a39bd9d21b" providerId="ADAL" clId="{1B66D659-6A94-4B0B-95F2-2F780CE6A731}" dt="2020-08-13T11:54:49.249" v="2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1B66D659-6A94-4B0B-95F2-2F780CE6A731}" dt="2020-08-13T11:54:49.249" v="2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B66D659-6A94-4B0B-95F2-2F780CE6A731}" dt="2020-08-13T12:03:27.502" v="40" actId="20577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1B66D659-6A94-4B0B-95F2-2F780CE6A731}" dt="2020-08-13T12:03:27.502" v="40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B66D659-6A94-4B0B-95F2-2F780CE6A731}" dt="2020-08-13T11:56:19.139" v="17" actId="108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1B66D659-6A94-4B0B-95F2-2F780CE6A731}" dt="2020-08-13T11:56:19.139" v="17" actId="108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B66D659-6A94-4B0B-95F2-2F780CE6A731}" dt="2020-08-13T12:11:45.337" v="42"/>
        <pc:sldMkLst>
          <pc:docMk/>
          <pc:sldMk cId="3075603900" sldId="931"/>
        </pc:sldMkLst>
        <pc:graphicFrameChg chg="mod modGraphic">
          <ac:chgData name="Gardella, Maryse (Nokia - FR/Paris-Saclay)" userId="b7bfbd2c-508f-4afe-847e-52a39bd9d21b" providerId="ADAL" clId="{1B66D659-6A94-4B0B-95F2-2F780CE6A731}" dt="2020-08-13T12:11:45.337" v="42"/>
          <ac:graphicFrameMkLst>
            <pc:docMk/>
            <pc:sldMk cId="3075603900" sldId="931"/>
            <ac:graphicFrameMk id="6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1B66D659-6A94-4B0B-95F2-2F780CE6A731}" dt="2020-08-13T11:55:43.227" v="14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1B66D659-6A94-4B0B-95F2-2F780CE6A731}" dt="2020-08-13T11:55:43.227" v="14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454915C2-4132-4DEA-B116-B652A34AC05C}"/>
    <pc:docChg chg="undo custSel addSld delSld modSld sldOrd">
      <pc:chgData name="Gardella, Maryse (Nokia - FR/Paris-Saclay)" userId="b7bfbd2c-508f-4afe-847e-52a39bd9d21b" providerId="ADAL" clId="{454915C2-4132-4DEA-B116-B652A34AC05C}" dt="2020-06-08T21:04:22.894" v="2591" actId="14100"/>
      <pc:docMkLst>
        <pc:docMk/>
      </pc:docMkLst>
      <pc:sldChg chg="modSp">
        <pc:chgData name="Gardella, Maryse (Nokia - FR/Paris-Saclay)" userId="b7bfbd2c-508f-4afe-847e-52a39bd9d21b" providerId="ADAL" clId="{454915C2-4132-4DEA-B116-B652A34AC05C}" dt="2020-06-08T19:37:48.842" v="2358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454915C2-4132-4DEA-B116-B652A34AC05C}" dt="2020-06-08T19:37:48.842" v="2358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454915C2-4132-4DEA-B116-B652A34AC05C}" dt="2020-06-08T21:00:39.174" v="2576" actId="1076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454915C2-4132-4DEA-B116-B652A34AC05C}" dt="2020-06-08T21:00:39.174" v="2576" actId="1076"/>
          <ac:spMkLst>
            <pc:docMk/>
            <pc:sldMk cId="2585739943" sldId="634"/>
            <ac:spMk id="1433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454915C2-4132-4DEA-B116-B652A34AC05C}" dt="2020-06-08T06:41:12.077" v="163"/>
        <pc:sldMkLst>
          <pc:docMk/>
          <pc:sldMk cId="4062750734" sldId="635"/>
        </pc:sldMkLst>
        <pc:spChg chg="mod">
          <ac:chgData name="Gardella, Maryse (Nokia - FR/Paris-Saclay)" userId="b7bfbd2c-508f-4afe-847e-52a39bd9d21b" providerId="ADAL" clId="{454915C2-4132-4DEA-B116-B652A34AC05C}" dt="2020-06-08T06:39:42.361" v="147" actId="20577"/>
          <ac:spMkLst>
            <pc:docMk/>
            <pc:sldMk cId="4062750734" sldId="635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06:41:12.077" v="163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454915C2-4132-4DEA-B116-B652A34AC05C}" dt="2020-06-08T19:58:12.549" v="2557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454915C2-4132-4DEA-B116-B652A34AC05C}" dt="2020-06-08T19:58:12.549" v="2557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add">
        <pc:chgData name="Gardella, Maryse (Nokia - FR/Paris-Saclay)" userId="b7bfbd2c-508f-4afe-847e-52a39bd9d21b" providerId="ADAL" clId="{454915C2-4132-4DEA-B116-B652A34AC05C}" dt="2020-06-08T19:53:09.968" v="2543"/>
        <pc:sldMkLst>
          <pc:docMk/>
          <pc:sldMk cId="1397636490" sldId="670"/>
        </pc:sldMkLst>
      </pc:sldChg>
      <pc:sldChg chg="add">
        <pc:chgData name="Gardella, Maryse (Nokia - FR/Paris-Saclay)" userId="b7bfbd2c-508f-4afe-847e-52a39bd9d21b" providerId="ADAL" clId="{454915C2-4132-4DEA-B116-B652A34AC05C}" dt="2020-06-08T21:00:00.385" v="2570"/>
        <pc:sldMkLst>
          <pc:docMk/>
          <pc:sldMk cId="1195480555" sldId="704"/>
        </pc:sldMkLst>
      </pc:sldChg>
      <pc:sldChg chg="addSp delSp modSp add">
        <pc:chgData name="Gardella, Maryse (Nokia - FR/Paris-Saclay)" userId="b7bfbd2c-508f-4afe-847e-52a39bd9d21b" providerId="ADAL" clId="{454915C2-4132-4DEA-B116-B652A34AC05C}" dt="2020-06-08T21:04:22.894" v="2591" actId="14100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454915C2-4132-4DEA-B116-B652A34AC05C}" dt="2020-06-08T20:59:34.374" v="2568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454915C2-4132-4DEA-B116-B652A34AC05C}" dt="2020-06-08T20:59:18.712" v="2566"/>
          <ac:spMkLst>
            <pc:docMk/>
            <pc:sldMk cId="1708451613" sldId="752"/>
            <ac:spMk id="3" creationId="{126A0F4C-1F3F-4B7E-AB9C-EEE50D4A050E}"/>
          </ac:spMkLst>
        </pc:spChg>
        <pc:graphicFrameChg chg="add del">
          <ac:chgData name="Gardella, Maryse (Nokia - FR/Paris-Saclay)" userId="b7bfbd2c-508f-4afe-847e-52a39bd9d21b" providerId="ADAL" clId="{454915C2-4132-4DEA-B116-B652A34AC05C}" dt="2020-06-08T21:01:36.879" v="2578" actId="478"/>
          <ac:graphicFrameMkLst>
            <pc:docMk/>
            <pc:sldMk cId="1708451613" sldId="752"/>
            <ac:graphicFrameMk id="4" creationId="{03A1F9D0-C821-4696-A22A-9A488230A916}"/>
          </ac:graphicFrameMkLst>
        </pc:graphicFrameChg>
        <pc:graphicFrameChg chg="add del mod">
          <ac:chgData name="Gardella, Maryse (Nokia - FR/Paris-Saclay)" userId="b7bfbd2c-508f-4afe-847e-52a39bd9d21b" providerId="ADAL" clId="{454915C2-4132-4DEA-B116-B652A34AC05C}" dt="2020-06-08T21:02:13.916" v="2580"/>
          <ac:graphicFrameMkLst>
            <pc:docMk/>
            <pc:sldMk cId="1708451613" sldId="752"/>
            <ac:graphicFrameMk id="5" creationId="{9234A011-2104-486E-865F-DD80193BCD41}"/>
          </ac:graphicFrameMkLst>
        </pc:graphicFrameChg>
        <pc:graphicFrameChg chg="add del mod">
          <ac:chgData name="Gardella, Maryse (Nokia - FR/Paris-Saclay)" userId="b7bfbd2c-508f-4afe-847e-52a39bd9d21b" providerId="ADAL" clId="{454915C2-4132-4DEA-B116-B652A34AC05C}" dt="2020-06-08T21:03:18.059" v="2583" actId="478"/>
          <ac:graphicFrameMkLst>
            <pc:docMk/>
            <pc:sldMk cId="1708451613" sldId="752"/>
            <ac:graphicFrameMk id="6" creationId="{C0EB813C-1D08-4AD3-8ABC-2CCE48613A61}"/>
          </ac:graphicFrameMkLst>
        </pc:graphicFrameChg>
        <pc:graphicFrameChg chg="add mod">
          <ac:chgData name="Gardella, Maryse (Nokia - FR/Paris-Saclay)" userId="b7bfbd2c-508f-4afe-847e-52a39bd9d21b" providerId="ADAL" clId="{454915C2-4132-4DEA-B116-B652A34AC05C}" dt="2020-06-08T21:04:22.894" v="2591" actId="14100"/>
          <ac:graphicFrameMkLst>
            <pc:docMk/>
            <pc:sldMk cId="1708451613" sldId="752"/>
            <ac:graphicFrameMk id="7" creationId="{AE46B5F3-36EE-4EE7-BB50-07FE4653D6AB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06:43:19.238" v="184" actId="6549"/>
        <pc:sldMkLst>
          <pc:docMk/>
          <pc:sldMk cId="868138432" sldId="861"/>
        </pc:sldMkLst>
        <pc:spChg chg="mod">
          <ac:chgData name="Gardella, Maryse (Nokia - FR/Paris-Saclay)" userId="b7bfbd2c-508f-4afe-847e-52a39bd9d21b" providerId="ADAL" clId="{454915C2-4132-4DEA-B116-B652A34AC05C}" dt="2020-06-08T06:43:19.238" v="184" actId="6549"/>
          <ac:spMkLst>
            <pc:docMk/>
            <pc:sldMk cId="868138432" sldId="861"/>
            <ac:spMk id="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454915C2-4132-4DEA-B116-B652A34AC05C}" dt="2020-06-08T19:38:26.597" v="2359" actId="113"/>
        <pc:sldMkLst>
          <pc:docMk/>
          <pc:sldMk cId="3221513516" sldId="863"/>
        </pc:sldMkLst>
        <pc:spChg chg="mod">
          <ac:chgData name="Gardella, Maryse (Nokia - FR/Paris-Saclay)" userId="b7bfbd2c-508f-4afe-847e-52a39bd9d21b" providerId="ADAL" clId="{454915C2-4132-4DEA-B116-B652A34AC05C}" dt="2020-06-08T19:38:26.597" v="2359" actId="113"/>
          <ac:spMkLst>
            <pc:docMk/>
            <pc:sldMk cId="3221513516" sldId="863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454915C2-4132-4DEA-B116-B652A34AC05C}" dt="2020-06-08T07:18:36.812" v="627" actId="1076"/>
          <ac:spMkLst>
            <pc:docMk/>
            <pc:sldMk cId="3221513516" sldId="863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8:59.631" v="2215" actId="20577"/>
          <ac:graphicFrameMkLst>
            <pc:docMk/>
            <pc:sldMk cId="3221513516" sldId="86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454915C2-4132-4DEA-B116-B652A34AC05C}" dt="2020-06-08T19:38:36.785" v="2360" actId="113"/>
        <pc:sldMkLst>
          <pc:docMk/>
          <pc:sldMk cId="679798489" sldId="864"/>
        </pc:sldMkLst>
        <pc:spChg chg="del">
          <ac:chgData name="Gardella, Maryse (Nokia - FR/Paris-Saclay)" userId="b7bfbd2c-508f-4afe-847e-52a39bd9d21b" providerId="ADAL" clId="{454915C2-4132-4DEA-B116-B652A34AC05C}" dt="2020-06-08T07:23:00.527" v="723" actId="478"/>
          <ac:spMkLst>
            <pc:docMk/>
            <pc:sldMk cId="679798489" sldId="864"/>
            <ac:spMk id="6" creationId="{B7FE8A88-169B-4431-BB5A-A512ACAB1F2F}"/>
          </ac:spMkLst>
        </pc:spChg>
        <pc:spChg chg="add mod">
          <ac:chgData name="Gardella, Maryse (Nokia - FR/Paris-Saclay)" userId="b7bfbd2c-508f-4afe-847e-52a39bd9d21b" providerId="ADAL" clId="{454915C2-4132-4DEA-B116-B652A34AC05C}" dt="2020-06-08T19:38:36.785" v="2360" actId="113"/>
          <ac:spMkLst>
            <pc:docMk/>
            <pc:sldMk cId="679798489" sldId="864"/>
            <ac:spMk id="9" creationId="{709A5B14-3902-415B-9C05-6E96FA38AF8F}"/>
          </ac:spMkLst>
        </pc:spChg>
        <pc:spChg chg="mod">
          <ac:chgData name="Gardella, Maryse (Nokia - FR/Paris-Saclay)" userId="b7bfbd2c-508f-4afe-847e-52a39bd9d21b" providerId="ADAL" clId="{454915C2-4132-4DEA-B116-B652A34AC05C}" dt="2020-06-08T07:23:14.052" v="727" actId="1076"/>
          <ac:spMkLst>
            <pc:docMk/>
            <pc:sldMk cId="679798489" sldId="864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9:18.945" v="2218"/>
          <ac:graphicFrameMkLst>
            <pc:docMk/>
            <pc:sldMk cId="679798489" sldId="86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19:38:48.587" v="2363" actId="113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454915C2-4132-4DEA-B116-B652A34AC05C}" dt="2020-06-08T19:38:48.587" v="2363" actId="113"/>
          <ac:spMkLst>
            <pc:docMk/>
            <pc:sldMk cId="2040769281" sldId="865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454915C2-4132-4DEA-B116-B652A34AC05C}" dt="2020-06-08T12:00:47.764" v="1265" actId="1076"/>
          <ac:spMkLst>
            <pc:docMk/>
            <pc:sldMk cId="2040769281" sldId="865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9:29.910" v="2221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454915C2-4132-4DEA-B116-B652A34AC05C}" dt="2020-06-08T13:48:16.274" v="2202" actId="13926"/>
        <pc:sldMkLst>
          <pc:docMk/>
          <pc:sldMk cId="3860170208" sldId="866"/>
        </pc:sldMkLst>
        <pc:spChg chg="add del">
          <ac:chgData name="Gardella, Maryse (Nokia - FR/Paris-Saclay)" userId="b7bfbd2c-508f-4afe-847e-52a39bd9d21b" providerId="ADAL" clId="{454915C2-4132-4DEA-B116-B652A34AC05C}" dt="2020-06-08T12:27:24.664" v="1539"/>
          <ac:spMkLst>
            <pc:docMk/>
            <pc:sldMk cId="3860170208" sldId="866"/>
            <ac:spMk id="2" creationId="{A66C0D4A-EF99-4759-AB54-13F68458F56B}"/>
          </ac:spMkLst>
        </pc:spChg>
        <pc:spChg chg="mod">
          <ac:chgData name="Gardella, Maryse (Nokia - FR/Paris-Saclay)" userId="b7bfbd2c-508f-4afe-847e-52a39bd9d21b" providerId="ADAL" clId="{454915C2-4132-4DEA-B116-B652A34AC05C}" dt="2020-06-08T13:46:10.085" v="2181" actId="6549"/>
          <ac:spMkLst>
            <pc:docMk/>
            <pc:sldMk cId="3860170208" sldId="866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454915C2-4132-4DEA-B116-B652A34AC05C}" dt="2020-06-08T13:48:16.274" v="2202" actId="13926"/>
          <ac:graphicFrameMkLst>
            <pc:docMk/>
            <pc:sldMk cId="3860170208" sldId="866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19:48:29.922" v="2541" actId="20577"/>
        <pc:sldMkLst>
          <pc:docMk/>
          <pc:sldMk cId="2020485545" sldId="867"/>
        </pc:sldMkLst>
        <pc:spChg chg="mod">
          <ac:chgData name="Gardella, Maryse (Nokia - FR/Paris-Saclay)" userId="b7bfbd2c-508f-4afe-847e-52a39bd9d21b" providerId="ADAL" clId="{454915C2-4132-4DEA-B116-B652A34AC05C}" dt="2020-06-08T19:48:29.922" v="2541" actId="20577"/>
          <ac:spMkLst>
            <pc:docMk/>
            <pc:sldMk cId="2020485545" sldId="867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454915C2-4132-4DEA-B116-B652A34AC05C}" dt="2020-06-08T13:48:29.550" v="2208" actId="13926"/>
          <ac:graphicFrameMkLst>
            <pc:docMk/>
            <pc:sldMk cId="2020485545" sldId="867"/>
            <ac:graphicFrameMk id="7" creationId="{00000000-0000-0000-0000-000000000000}"/>
          </ac:graphicFrameMkLst>
        </pc:graphicFrameChg>
      </pc:sldChg>
      <pc:sldChg chg="ord">
        <pc:chgData name="Gardella, Maryse (Nokia - FR/Paris-Saclay)" userId="b7bfbd2c-508f-4afe-847e-52a39bd9d21b" providerId="ADAL" clId="{454915C2-4132-4DEA-B116-B652A34AC05C}" dt="2020-06-08T19:54:47.757" v="2547"/>
        <pc:sldMkLst>
          <pc:docMk/>
          <pc:sldMk cId="4035062416" sldId="930"/>
        </pc:sldMkLst>
      </pc:sldChg>
      <pc:sldChg chg="modSp">
        <pc:chgData name="Gardella, Maryse (Nokia - FR/Paris-Saclay)" userId="b7bfbd2c-508f-4afe-847e-52a39bd9d21b" providerId="ADAL" clId="{454915C2-4132-4DEA-B116-B652A34AC05C}" dt="2020-06-08T12:23:03.332" v="1514" actId="14734"/>
        <pc:sldMkLst>
          <pc:docMk/>
          <pc:sldMk cId="3075603900" sldId="931"/>
        </pc:sldMkLst>
        <pc:graphicFrameChg chg="mod modGraphic">
          <ac:chgData name="Gardella, Maryse (Nokia - FR/Paris-Saclay)" userId="b7bfbd2c-508f-4afe-847e-52a39bd9d21b" providerId="ADAL" clId="{454915C2-4132-4DEA-B116-B652A34AC05C}" dt="2020-06-08T12:23:03.332" v="1514" actId="14734"/>
          <ac:graphicFrameMkLst>
            <pc:docMk/>
            <pc:sldMk cId="3075603900" sldId="931"/>
            <ac:graphicFrameMk id="6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1F863BF7-FC33-472B-8B9E-F5321BCBA50A}"/>
    <pc:docChg chg="undo redo custSel addSld delSld modSld modMainMaster">
      <pc:chgData name="Gardella, Maryse (Nokia - FR/Paris-Saclay)" userId="b7bfbd2c-508f-4afe-847e-52a39bd9d21b" providerId="ADAL" clId="{1F863BF7-FC33-472B-8B9E-F5321BCBA50A}" dt="2020-10-20T13:10:06.124" v="1018" actId="20577"/>
      <pc:docMkLst>
        <pc:docMk/>
      </pc:docMkLst>
      <pc:sldChg chg="addSp delSp modSp">
        <pc:chgData name="Gardella, Maryse (Nokia - FR/Paris-Saclay)" userId="b7bfbd2c-508f-4afe-847e-52a39bd9d21b" providerId="ADAL" clId="{1F863BF7-FC33-472B-8B9E-F5321BCBA50A}" dt="2020-10-12T18:15:09.495" v="6"/>
        <pc:sldMkLst>
          <pc:docMk/>
          <pc:sldMk cId="0" sldId="303"/>
        </pc:sldMkLst>
        <pc:spChg chg="add del mod">
          <ac:chgData name="Gardella, Maryse (Nokia - FR/Paris-Saclay)" userId="b7bfbd2c-508f-4afe-847e-52a39bd9d21b" providerId="ADAL" clId="{1F863BF7-FC33-472B-8B9E-F5321BCBA50A}" dt="2020-10-12T18:15:09.495" v="6"/>
          <ac:spMkLst>
            <pc:docMk/>
            <pc:sldMk cId="0" sldId="303"/>
            <ac:spMk id="2" creationId="{AB8E266E-9B62-4A69-95A8-370CDCD28AD7}"/>
          </ac:spMkLst>
        </pc:spChg>
        <pc:spChg chg="mod">
          <ac:chgData name="Gardella, Maryse (Nokia - FR/Paris-Saclay)" userId="b7bfbd2c-508f-4afe-847e-52a39bd9d21b" providerId="ADAL" clId="{1F863BF7-FC33-472B-8B9E-F5321BCBA50A}" dt="2020-10-12T18:14:46.050" v="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0T09:22:58.530" v="329" actId="20577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1F863BF7-FC33-472B-8B9E-F5321BCBA50A}" dt="2020-10-20T09:22:58.530" v="329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F863BF7-FC33-472B-8B9E-F5321BCBA50A}" dt="2020-10-12T18:35:31.081" v="179" actId="20577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1F863BF7-FC33-472B-8B9E-F5321BCBA50A}" dt="2020-10-12T18:35:31.081" v="179" actId="20577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12T18:35:26.973" v="177" actId="6549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F863BF7-FC33-472B-8B9E-F5321BCBA50A}" dt="2020-10-20T09:23:57.791" v="346" actId="20577"/>
        <pc:sldMkLst>
          <pc:docMk/>
          <pc:sldMk cId="4062750734" sldId="635"/>
        </pc:sldMkLst>
        <pc:spChg chg="mod">
          <ac:chgData name="Gardella, Maryse (Nokia - FR/Paris-Saclay)" userId="b7bfbd2c-508f-4afe-847e-52a39bd9d21b" providerId="ADAL" clId="{1F863BF7-FC33-472B-8B9E-F5321BCBA50A}" dt="2020-10-20T09:23:57.791" v="346" actId="20577"/>
          <ac:spMkLst>
            <pc:docMk/>
            <pc:sldMk cId="4062750734" sldId="635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20T09:23:45.991" v="333" actId="6549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1F863BF7-FC33-472B-8B9E-F5321BCBA50A}" dt="2020-10-20T07:52:30.598" v="310"/>
        <pc:sldMkLst>
          <pc:docMk/>
          <pc:sldMk cId="1363835068" sldId="668"/>
        </pc:sldMkLst>
        <pc:spChg chg="add del mod">
          <ac:chgData name="Gardella, Maryse (Nokia - FR/Paris-Saclay)" userId="b7bfbd2c-508f-4afe-847e-52a39bd9d21b" providerId="ADAL" clId="{1F863BF7-FC33-472B-8B9E-F5321BCBA50A}" dt="2020-10-20T07:51:53.164" v="307" actId="478"/>
          <ac:spMkLst>
            <pc:docMk/>
            <pc:sldMk cId="1363835068" sldId="668"/>
            <ac:spMk id="4" creationId="{11BB62A4-24CA-41BB-9070-09CE8FDEBC10}"/>
          </ac:spMkLst>
        </pc:spChg>
        <pc:graphicFrameChg chg="add del">
          <ac:chgData name="Gardella, Maryse (Nokia - FR/Paris-Saclay)" userId="b7bfbd2c-508f-4afe-847e-52a39bd9d21b" providerId="ADAL" clId="{1F863BF7-FC33-472B-8B9E-F5321BCBA50A}" dt="2020-10-20T07:49:01.755" v="294"/>
          <ac:graphicFrameMkLst>
            <pc:docMk/>
            <pc:sldMk cId="1363835068" sldId="668"/>
            <ac:graphicFrameMk id="3" creationId="{791DFC5C-2D21-45F9-9BFF-E87F2204A3F0}"/>
          </ac:graphicFrameMkLst>
        </pc:graphicFrameChg>
        <pc:graphicFrameChg chg="add del">
          <ac:chgData name="Gardella, Maryse (Nokia - FR/Paris-Saclay)" userId="b7bfbd2c-508f-4afe-847e-52a39bd9d21b" providerId="ADAL" clId="{1F863BF7-FC33-472B-8B9E-F5321BCBA50A}" dt="2020-10-12T18:18:16.256" v="25"/>
          <ac:graphicFrameMkLst>
            <pc:docMk/>
            <pc:sldMk cId="1363835068" sldId="668"/>
            <ac:graphicFrameMk id="3" creationId="{AF36F632-638C-4385-BB0D-BACF52F4C7B7}"/>
          </ac:graphicFrameMkLst>
        </pc:graphicFrameChg>
        <pc:graphicFrameChg chg="del mod modGraphic">
          <ac:chgData name="Gardella, Maryse (Nokia - FR/Paris-Saclay)" userId="b7bfbd2c-508f-4afe-847e-52a39bd9d21b" providerId="ADAL" clId="{1F863BF7-FC33-472B-8B9E-F5321BCBA50A}" dt="2020-10-20T07:51:50.310" v="306"/>
          <ac:graphicFrameMkLst>
            <pc:docMk/>
            <pc:sldMk cId="1363835068" sldId="668"/>
            <ac:graphicFrameMk id="5" creationId="{00000000-0000-0000-0000-000000000000}"/>
          </ac:graphicFrameMkLst>
        </pc:graphicFrameChg>
        <pc:graphicFrameChg chg="add mod modGraphic">
          <ac:chgData name="Gardella, Maryse (Nokia - FR/Paris-Saclay)" userId="b7bfbd2c-508f-4afe-847e-52a39bd9d21b" providerId="ADAL" clId="{1F863BF7-FC33-472B-8B9E-F5321BCBA50A}" dt="2020-10-20T07:52:30.598" v="310"/>
          <ac:graphicFrameMkLst>
            <pc:docMk/>
            <pc:sldMk cId="1363835068" sldId="668"/>
            <ac:graphicFrameMk id="6" creationId="{81E1A320-EF42-4A25-A368-F111EC773BBE}"/>
          </ac:graphicFrameMkLst>
        </pc:graphicFrameChg>
      </pc:sldChg>
      <pc:sldChg chg="addSp delSp modSp">
        <pc:chgData name="Gardella, Maryse (Nokia - FR/Paris-Saclay)" userId="b7bfbd2c-508f-4afe-847e-52a39bd9d21b" providerId="ADAL" clId="{1F863BF7-FC33-472B-8B9E-F5321BCBA50A}" dt="2020-10-20T09:23:38.144" v="331"/>
        <pc:sldMkLst>
          <pc:docMk/>
          <pc:sldMk cId="1397636490" sldId="670"/>
        </pc:sldMkLst>
        <pc:graphicFrameChg chg="add del mod">
          <ac:chgData name="Gardella, Maryse (Nokia - FR/Paris-Saclay)" userId="b7bfbd2c-508f-4afe-847e-52a39bd9d21b" providerId="ADAL" clId="{1F863BF7-FC33-472B-8B9E-F5321BCBA50A}" dt="2020-10-12T18:17:30.321" v="20"/>
          <ac:graphicFrameMkLst>
            <pc:docMk/>
            <pc:sldMk cId="1397636490" sldId="670"/>
            <ac:graphicFrameMk id="3" creationId="{34E4F97E-8B2A-43AC-861B-5C5579D61272}"/>
          </ac:graphicFrameMkLst>
        </pc:graphicFrameChg>
        <pc:graphicFrameChg chg="mod modGraphic">
          <ac:chgData name="Gardella, Maryse (Nokia - FR/Paris-Saclay)" userId="b7bfbd2c-508f-4afe-847e-52a39bd9d21b" providerId="ADAL" clId="{1F863BF7-FC33-472B-8B9E-F5321BCBA50A}" dt="2020-10-20T09:23:38.144" v="331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1F863BF7-FC33-472B-8B9E-F5321BCBA50A}" dt="2020-10-20T12:57:38.618" v="843" actId="1076"/>
        <pc:sldMkLst>
          <pc:docMk/>
          <pc:sldMk cId="1708451613" sldId="752"/>
        </pc:sldMkLst>
        <pc:graphicFrameChg chg="add del mod">
          <ac:chgData name="Gardella, Maryse (Nokia - FR/Paris-Saclay)" userId="b7bfbd2c-508f-4afe-847e-52a39bd9d21b" providerId="ADAL" clId="{1F863BF7-FC33-472B-8B9E-F5321BCBA50A}" dt="2020-10-20T12:56:45.147" v="837"/>
          <ac:graphicFrameMkLst>
            <pc:docMk/>
            <pc:sldMk cId="1708451613" sldId="752"/>
            <ac:graphicFrameMk id="4" creationId="{CE3D7AEF-5034-4F4E-BDB1-844E7A7BDF3F}"/>
          </ac:graphicFrameMkLst>
        </pc:graphicFrameChg>
        <pc:graphicFrameChg chg="del">
          <ac:chgData name="Gardella, Maryse (Nokia - FR/Paris-Saclay)" userId="b7bfbd2c-508f-4afe-847e-52a39bd9d21b" providerId="ADAL" clId="{1F863BF7-FC33-472B-8B9E-F5321BCBA50A}" dt="2020-10-20T12:54:27.909" v="835" actId="478"/>
          <ac:graphicFrameMkLst>
            <pc:docMk/>
            <pc:sldMk cId="1708451613" sldId="752"/>
            <ac:graphicFrameMk id="5" creationId="{0E35D8CC-82F7-4A5F-9448-8769AABF83D3}"/>
          </ac:graphicFrameMkLst>
        </pc:graphicFrameChg>
        <pc:graphicFrameChg chg="add mod">
          <ac:chgData name="Gardella, Maryse (Nokia - FR/Paris-Saclay)" userId="b7bfbd2c-508f-4afe-847e-52a39bd9d21b" providerId="ADAL" clId="{1F863BF7-FC33-472B-8B9E-F5321BCBA50A}" dt="2020-10-20T12:57:38.618" v="843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  <pc:sldChg chg="modSp">
        <pc:chgData name="Gardella, Maryse (Nokia - FR/Paris-Saclay)" userId="b7bfbd2c-508f-4afe-847e-52a39bd9d21b" providerId="ADAL" clId="{1F863BF7-FC33-472B-8B9E-F5321BCBA50A}" dt="2020-10-20T12:24:56.591" v="496" actId="255"/>
        <pc:sldMkLst>
          <pc:docMk/>
          <pc:sldMk cId="1868873662" sldId="861"/>
        </pc:sldMkLst>
        <pc:spChg chg="mod">
          <ac:chgData name="Gardella, Maryse (Nokia - FR/Paris-Saclay)" userId="b7bfbd2c-508f-4afe-847e-52a39bd9d21b" providerId="ADAL" clId="{1F863BF7-FC33-472B-8B9E-F5321BCBA50A}" dt="2020-10-12T18:35:05.295" v="174" actId="20577"/>
          <ac:spMkLst>
            <pc:docMk/>
            <pc:sldMk cId="1868873662" sldId="861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1F863BF7-FC33-472B-8B9E-F5321BCBA50A}" dt="2020-10-20T12:24:56.591" v="496" actId="255"/>
          <ac:spMkLst>
            <pc:docMk/>
            <pc:sldMk cId="186887366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1F863BF7-FC33-472B-8B9E-F5321BCBA50A}" dt="2020-10-20T09:24:23.185" v="352" actId="6549"/>
          <ac:graphicFrameMkLst>
            <pc:docMk/>
            <pc:sldMk cId="1868873662" sldId="861"/>
            <ac:graphicFrameMk id="7" creationId="{00000000-0000-0000-0000-000000000000}"/>
          </ac:graphicFrameMkLst>
        </pc:graphicFrameChg>
      </pc:sldChg>
      <pc:sldChg chg="del">
        <pc:chgData name="Gardella, Maryse (Nokia - FR/Paris-Saclay)" userId="b7bfbd2c-508f-4afe-847e-52a39bd9d21b" providerId="ADAL" clId="{1F863BF7-FC33-472B-8B9E-F5321BCBA50A}" dt="2020-10-12T18:34:56.210" v="171" actId="2696"/>
        <pc:sldMkLst>
          <pc:docMk/>
          <pc:sldMk cId="3221513516" sldId="863"/>
        </pc:sldMkLst>
      </pc:sldChg>
      <pc:sldChg chg="del">
        <pc:chgData name="Gardella, Maryse (Nokia - FR/Paris-Saclay)" userId="b7bfbd2c-508f-4afe-847e-52a39bd9d21b" providerId="ADAL" clId="{1F863BF7-FC33-472B-8B9E-F5321BCBA50A}" dt="2020-10-12T18:34:58.114" v="172" actId="2696"/>
        <pc:sldMkLst>
          <pc:docMk/>
          <pc:sldMk cId="679798489" sldId="864"/>
        </pc:sldMkLst>
      </pc:sldChg>
      <pc:sldChg chg="addSp delSp modSp">
        <pc:chgData name="Gardella, Maryse (Nokia - FR/Paris-Saclay)" userId="b7bfbd2c-508f-4afe-847e-52a39bd9d21b" providerId="ADAL" clId="{1F863BF7-FC33-472B-8B9E-F5321BCBA50A}" dt="2020-10-20T13:10:06.124" v="1018" actId="20577"/>
        <pc:sldMkLst>
          <pc:docMk/>
          <pc:sldMk cId="2040769281" sldId="865"/>
        </pc:sldMkLst>
        <pc:spChg chg="add del">
          <ac:chgData name="Gardella, Maryse (Nokia - FR/Paris-Saclay)" userId="b7bfbd2c-508f-4afe-847e-52a39bd9d21b" providerId="ADAL" clId="{1F863BF7-FC33-472B-8B9E-F5321BCBA50A}" dt="2020-10-20T12:29:09.997" v="582"/>
          <ac:spMkLst>
            <pc:docMk/>
            <pc:sldMk cId="2040769281" sldId="865"/>
            <ac:spMk id="2" creationId="{1A197BF5-05F4-4F85-9520-D9253AB72B6A}"/>
          </ac:spMkLst>
        </pc:spChg>
        <pc:spChg chg="mod">
          <ac:chgData name="Gardella, Maryse (Nokia - FR/Paris-Saclay)" userId="b7bfbd2c-508f-4afe-847e-52a39bd9d21b" providerId="ADAL" clId="{1F863BF7-FC33-472B-8B9E-F5321BCBA50A}" dt="2020-10-20T13:10:06.124" v="1018" actId="20577"/>
          <ac:spMkLst>
            <pc:docMk/>
            <pc:sldMk cId="2040769281" sldId="865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1F863BF7-FC33-472B-8B9E-F5321BCBA50A}" dt="2020-10-20T09:25:18.668" v="364" actId="6549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1F863BF7-FC33-472B-8B9E-F5321BCBA50A}" dt="2020-10-20T12:25:04.101" v="497" actId="255"/>
        <pc:sldMkLst>
          <pc:docMk/>
          <pc:sldMk cId="2196417128" sldId="932"/>
        </pc:sldMkLst>
        <pc:spChg chg="mod">
          <ac:chgData name="Gardella, Maryse (Nokia - FR/Paris-Saclay)" userId="b7bfbd2c-508f-4afe-847e-52a39bd9d21b" providerId="ADAL" clId="{1F863BF7-FC33-472B-8B9E-F5321BCBA50A}" dt="2020-10-12T18:40:05.418" v="206"/>
          <ac:spMkLst>
            <pc:docMk/>
            <pc:sldMk cId="2196417128" sldId="932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1F863BF7-FC33-472B-8B9E-F5321BCBA50A}" dt="2020-10-20T12:25:04.101" v="497" actId="255"/>
          <ac:spMkLst>
            <pc:docMk/>
            <pc:sldMk cId="2196417128" sldId="932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20T09:25:01.935" v="360" actId="6549"/>
          <ac:graphicFrameMkLst>
            <pc:docMk/>
            <pc:sldMk cId="2196417128" sldId="932"/>
            <ac:graphicFrameMk id="7" creationId="{00000000-0000-0000-0000-000000000000}"/>
          </ac:graphicFrameMkLst>
        </pc:graphicFrameChg>
      </pc:sldChg>
      <pc:sldChg chg="del">
        <pc:chgData name="Gardella, Maryse (Nokia - FR/Paris-Saclay)" userId="b7bfbd2c-508f-4afe-847e-52a39bd9d21b" providerId="ADAL" clId="{1F863BF7-FC33-472B-8B9E-F5321BCBA50A}" dt="2020-10-12T18:35:00.104" v="173" actId="2696"/>
        <pc:sldMkLst>
          <pc:docMk/>
          <pc:sldMk cId="3241030921" sldId="932"/>
        </pc:sldMkLst>
      </pc:sldChg>
      <pc:sldChg chg="modSp add">
        <pc:chgData name="Gardella, Maryse (Nokia - FR/Paris-Saclay)" userId="b7bfbd2c-508f-4afe-847e-52a39bd9d21b" providerId="ADAL" clId="{1F863BF7-FC33-472B-8B9E-F5321BCBA50A}" dt="2020-10-20T09:25:09.652" v="361" actId="20577"/>
        <pc:sldMkLst>
          <pc:docMk/>
          <pc:sldMk cId="382401653" sldId="933"/>
        </pc:sldMkLst>
        <pc:spChg chg="mod">
          <ac:chgData name="Gardella, Maryse (Nokia - FR/Paris-Saclay)" userId="b7bfbd2c-508f-4afe-847e-52a39bd9d21b" providerId="ADAL" clId="{1F863BF7-FC33-472B-8B9E-F5321BCBA50A}" dt="2020-10-12T18:42:51.227" v="240"/>
          <ac:spMkLst>
            <pc:docMk/>
            <pc:sldMk cId="382401653" sldId="933"/>
            <ac:spMk id="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20T09:25:09.652" v="361" actId="20577"/>
          <ac:graphicFrameMkLst>
            <pc:docMk/>
            <pc:sldMk cId="382401653" sldId="933"/>
            <ac:graphicFrameMk id="7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1F863BF7-FC33-472B-8B9E-F5321BCBA50A}" dt="2020-10-20T12:50:46.632" v="793" actId="108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1F863BF7-FC33-472B-8B9E-F5321BCBA50A}" dt="2020-10-12T18:44:59.630" v="261"/>
          <ac:spMkLst>
            <pc:docMk/>
            <pc:sldMk cId="141601151" sldId="934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1F863BF7-FC33-472B-8B9E-F5321BCBA50A}" dt="2020-10-20T12:50:46.632" v="793" actId="108"/>
          <ac:spMkLst>
            <pc:docMk/>
            <pc:sldMk cId="141601151" sldId="934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20T09:25:28.846" v="366" actId="20577"/>
          <ac:graphicFrameMkLst>
            <pc:docMk/>
            <pc:sldMk cId="141601151" sldId="934"/>
            <ac:graphicFrameMk id="7" creationId="{00000000-0000-0000-0000-000000000000}"/>
          </ac:graphicFrameMkLst>
        </pc:graphicFrameChg>
      </pc:sldChg>
      <pc:sldChg chg="addSp delSp modSp add">
        <pc:chgData name="Gardella, Maryse (Nokia - FR/Paris-Saclay)" userId="b7bfbd2c-508f-4afe-847e-52a39bd9d21b" providerId="ADAL" clId="{1F863BF7-FC33-472B-8B9E-F5321BCBA50A}" dt="2020-10-20T12:54:15.722" v="834" actId="20577"/>
        <pc:sldMkLst>
          <pc:docMk/>
          <pc:sldMk cId="3620022747" sldId="935"/>
        </pc:sldMkLst>
        <pc:spChg chg="add mod">
          <ac:chgData name="Gardella, Maryse (Nokia - FR/Paris-Saclay)" userId="b7bfbd2c-508f-4afe-847e-52a39bd9d21b" providerId="ADAL" clId="{1F863BF7-FC33-472B-8B9E-F5321BCBA50A}" dt="2020-10-20T12:54:15.722" v="834" actId="20577"/>
          <ac:spMkLst>
            <pc:docMk/>
            <pc:sldMk cId="3620022747" sldId="935"/>
            <ac:spMk id="6" creationId="{E2F50771-D582-4BB4-AC25-5A8582F5DEDC}"/>
          </ac:spMkLst>
        </pc:spChg>
        <pc:spChg chg="mod">
          <ac:chgData name="Gardella, Maryse (Nokia - FR/Paris-Saclay)" userId="b7bfbd2c-508f-4afe-847e-52a39bd9d21b" providerId="ADAL" clId="{1F863BF7-FC33-472B-8B9E-F5321BCBA50A}" dt="2020-10-12T18:48:38.424" v="280"/>
          <ac:spMkLst>
            <pc:docMk/>
            <pc:sldMk cId="3620022747" sldId="935"/>
            <ac:spMk id="8" creationId="{00000000-0000-0000-0000-000000000000}"/>
          </ac:spMkLst>
        </pc:spChg>
        <pc:spChg chg="del">
          <ac:chgData name="Gardella, Maryse (Nokia - FR/Paris-Saclay)" userId="b7bfbd2c-508f-4afe-847e-52a39bd9d21b" providerId="ADAL" clId="{1F863BF7-FC33-472B-8B9E-F5321BCBA50A}" dt="2020-10-20T12:51:36.245" v="795" actId="478"/>
          <ac:spMkLst>
            <pc:docMk/>
            <pc:sldMk cId="3620022747" sldId="935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1F863BF7-FC33-472B-8B9E-F5321BCBA50A}" dt="2020-10-12T18:50:10.247" v="290" actId="20577"/>
          <ac:graphicFrameMkLst>
            <pc:docMk/>
            <pc:sldMk cId="3620022747" sldId="935"/>
            <ac:graphicFrameMk id="7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1F863BF7-FC33-472B-8B9E-F5321BCBA50A}" dt="2020-10-12T18:15:43.458" v="12" actId="6549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1F863BF7-FC33-472B-8B9E-F5321BCBA50A}" dt="2020-10-12T18:15:43.458" v="12" actId="6549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F160CD6F-B803-41F3-B6B4-508221645FD1}"/>
    <pc:docChg chg="undo addSld delSld modSld modMainMaster">
      <pc:chgData name="Gardella, Maryse (Nokia - FR/Paris-Saclay)" userId="b7bfbd2c-508f-4afe-847e-52a39bd9d21b" providerId="ADAL" clId="{F160CD6F-B803-41F3-B6B4-508221645FD1}" dt="2020-06-05T16:26:25" v="105" actId="2696"/>
      <pc:docMkLst>
        <pc:docMk/>
      </pc:docMkLst>
      <pc:sldChg chg="modSp">
        <pc:chgData name="Gardella, Maryse (Nokia - FR/Paris-Saclay)" userId="b7bfbd2c-508f-4afe-847e-52a39bd9d21b" providerId="ADAL" clId="{F160CD6F-B803-41F3-B6B4-508221645FD1}" dt="2020-06-05T16:22:17.386" v="33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F160CD6F-B803-41F3-B6B4-508221645FD1}" dt="2020-06-05T16:21:25.202" v="1" actId="6549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F160CD6F-B803-41F3-B6B4-508221645FD1}" dt="2020-06-05T16:22:17.386" v="33" actId="6549"/>
          <ac:spMkLst>
            <pc:docMk/>
            <pc:sldMk cId="0" sldId="303"/>
            <ac:spMk id="9219" creationId="{00000000-0000-0000-0000-000000000000}"/>
          </ac:spMkLst>
        </pc:spChg>
      </pc:sldChg>
      <pc:sldMasterChg chg="modSp">
        <pc:chgData name="Gardella, Maryse (Nokia - FR/Paris-Saclay)" userId="b7bfbd2c-508f-4afe-847e-52a39bd9d21b" providerId="ADAL" clId="{F160CD6F-B803-41F3-B6B4-508221645FD1}" dt="2020-06-05T16:25:41.641" v="83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F160CD6F-B803-41F3-B6B4-508221645FD1}" dt="2020-06-05T16:25:41.641" v="8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37740BBF-263E-481E-9395-33EBCE4E87A1}"/>
    <pc:docChg chg="undo redo custSel addSld delSld modSld">
      <pc:chgData name="Gardella, Maryse (Nokia - FR/Paris-Saclay)" userId="b7bfbd2c-508f-4afe-847e-52a39bd9d21b" providerId="ADAL" clId="{37740BBF-263E-481E-9395-33EBCE4E87A1}" dt="2020-08-30T16:47:27.793" v="1441" actId="2696"/>
      <pc:docMkLst>
        <pc:docMk/>
      </pc:docMkLst>
      <pc:sldChg chg="modSp">
        <pc:chgData name="Gardella, Maryse (Nokia - FR/Paris-Saclay)" userId="b7bfbd2c-508f-4afe-847e-52a39bd9d21b" providerId="ADAL" clId="{37740BBF-263E-481E-9395-33EBCE4E87A1}" dt="2020-08-30T15:08:02.021" v="1406" actId="20577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37740BBF-263E-481E-9395-33EBCE4E87A1}" dt="2020-08-30T15:08:02.021" v="1406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47:31.417" v="281" actId="6549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37740BBF-263E-481E-9395-33EBCE4E87A1}" dt="2020-08-27T19:47:31.417" v="281" actId="6549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37740BBF-263E-481E-9395-33EBCE4E87A1}" dt="2020-08-27T19:47:19.786" v="279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30T15:07:12.575" v="1394" actId="20577"/>
        <pc:sldMkLst>
          <pc:docMk/>
          <pc:sldMk cId="4062750734" sldId="635"/>
        </pc:sldMkLst>
        <pc:graphicFrameChg chg="mod modGraphic">
          <ac:chgData name="Gardella, Maryse (Nokia - FR/Paris-Saclay)" userId="b7bfbd2c-508f-4afe-847e-52a39bd9d21b" providerId="ADAL" clId="{37740BBF-263E-481E-9395-33EBCE4E87A1}" dt="2020-08-30T15:07:12.575" v="1394" actId="20577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03:27.112" v="2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37740BBF-263E-481E-9395-33EBCE4E87A1}" dt="2020-08-27T19:03:27.112" v="2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04:39.452" v="16" actId="122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37740BBF-263E-481E-9395-33EBCE4E87A1}" dt="2020-08-27T19:04:39.452" v="16" actId="122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37740BBF-263E-481E-9395-33EBCE4E87A1}" dt="2020-08-30T16:46:52.289" v="1439" actId="14100"/>
        <pc:sldMkLst>
          <pc:docMk/>
          <pc:sldMk cId="1708451613" sldId="752"/>
        </pc:sldMkLst>
        <pc:graphicFrameChg chg="add mod">
          <ac:chgData name="Gardella, Maryse (Nokia - FR/Paris-Saclay)" userId="b7bfbd2c-508f-4afe-847e-52a39bd9d21b" providerId="ADAL" clId="{37740BBF-263E-481E-9395-33EBCE4E87A1}" dt="2020-08-30T16:46:52.289" v="1439" actId="14100"/>
          <ac:graphicFrameMkLst>
            <pc:docMk/>
            <pc:sldMk cId="1708451613" sldId="752"/>
            <ac:graphicFrameMk id="5" creationId="{0E35D8CC-82F7-4A5F-9448-8769AABF83D3}"/>
          </ac:graphicFrameMkLst>
        </pc:graphicFrameChg>
        <pc:graphicFrameChg chg="del mod">
          <ac:chgData name="Gardella, Maryse (Nokia - FR/Paris-Saclay)" userId="b7bfbd2c-508f-4afe-847e-52a39bd9d21b" providerId="ADAL" clId="{37740BBF-263E-481E-9395-33EBCE4E87A1}" dt="2020-08-30T16:46:47.398" v="1436" actId="478"/>
          <ac:graphicFrameMkLst>
            <pc:docMk/>
            <pc:sldMk cId="1708451613" sldId="752"/>
            <ac:graphicFrameMk id="7" creationId="{AE46B5F3-36EE-4EE7-BB50-07FE4653D6AB}"/>
          </ac:graphicFrameMkLst>
        </pc:graphicFrameChg>
      </pc:sldChg>
      <pc:sldChg chg="modSp del">
        <pc:chgData name="Gardella, Maryse (Nokia - FR/Paris-Saclay)" userId="b7bfbd2c-508f-4afe-847e-52a39bd9d21b" providerId="ADAL" clId="{37740BBF-263E-481E-9395-33EBCE4E87A1}" dt="2020-08-30T15:07:43.969" v="1396" actId="2696"/>
        <pc:sldMkLst>
          <pc:docMk/>
          <pc:sldMk cId="868138432" sldId="861"/>
        </pc:sldMkLst>
        <pc:spChg chg="mod">
          <ac:chgData name="Gardella, Maryse (Nokia - FR/Paris-Saclay)" userId="b7bfbd2c-508f-4afe-847e-52a39bd9d21b" providerId="ADAL" clId="{37740BBF-263E-481E-9395-33EBCE4E87A1}" dt="2020-08-30T15:07:34.663" v="1395" actId="13926"/>
          <ac:spMkLst>
            <pc:docMk/>
            <pc:sldMk cId="868138432" sldId="861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37740BBF-263E-481E-9395-33EBCE4E87A1}" dt="2020-08-27T19:26:41.227" v="108" actId="20577"/>
          <ac:spMkLst>
            <pc:docMk/>
            <pc:sldMk cId="86813843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37740BBF-263E-481E-9395-33EBCE4E87A1}" dt="2020-08-30T15:05:56.440" v="1375" actId="6549"/>
          <ac:graphicFrameMkLst>
            <pc:docMk/>
            <pc:sldMk cId="868138432" sldId="861"/>
            <ac:graphicFrameMk id="7" creationId="{00000000-0000-0000-0000-000000000000}"/>
          </ac:graphicFrameMkLst>
        </pc:graphicFrameChg>
      </pc:sldChg>
      <pc:sldChg chg="add">
        <pc:chgData name="Gardella, Maryse (Nokia - FR/Paris-Saclay)" userId="b7bfbd2c-508f-4afe-847e-52a39bd9d21b" providerId="ADAL" clId="{37740BBF-263E-481E-9395-33EBCE4E87A1}" dt="2020-08-30T15:07:50.279" v="1397"/>
        <pc:sldMkLst>
          <pc:docMk/>
          <pc:sldMk cId="1868873662" sldId="861"/>
        </pc:sldMkLst>
      </pc:sldChg>
      <pc:sldChg chg="addSp delSp modSp">
        <pc:chgData name="Gardella, Maryse (Nokia - FR/Paris-Saclay)" userId="b7bfbd2c-508f-4afe-847e-52a39bd9d21b" providerId="ADAL" clId="{37740BBF-263E-481E-9395-33EBCE4E87A1}" dt="2020-08-30T16:46:02.923" v="1429" actId="14100"/>
        <pc:sldMkLst>
          <pc:docMk/>
          <pc:sldMk cId="3221513516" sldId="863"/>
        </pc:sldMkLst>
        <pc:spChg chg="add del">
          <ac:chgData name="Gardella, Maryse (Nokia - FR/Paris-Saclay)" userId="b7bfbd2c-508f-4afe-847e-52a39bd9d21b" providerId="ADAL" clId="{37740BBF-263E-481E-9395-33EBCE4E87A1}" dt="2020-08-27T20:05:02.039" v="711"/>
          <ac:spMkLst>
            <pc:docMk/>
            <pc:sldMk cId="3221513516" sldId="863"/>
            <ac:spMk id="2" creationId="{9ACFAE64-E947-4C02-8474-40DBD8448EA4}"/>
          </ac:spMkLst>
        </pc:spChg>
        <pc:spChg chg="mod">
          <ac:chgData name="Gardella, Maryse (Nokia - FR/Paris-Saclay)" userId="b7bfbd2c-508f-4afe-847e-52a39bd9d21b" providerId="ADAL" clId="{37740BBF-263E-481E-9395-33EBCE4E87A1}" dt="2020-08-30T16:44:53.523" v="1425" actId="20577"/>
          <ac:spMkLst>
            <pc:docMk/>
            <pc:sldMk cId="3221513516" sldId="863"/>
            <ac:spMk id="9" creationId="{00000000-0000-0000-0000-000000000000}"/>
          </ac:spMkLst>
        </pc:spChg>
        <pc:graphicFrameChg chg="add del mod">
          <ac:chgData name="Gardella, Maryse (Nokia - FR/Paris-Saclay)" userId="b7bfbd2c-508f-4afe-847e-52a39bd9d21b" providerId="ADAL" clId="{37740BBF-263E-481E-9395-33EBCE4E87A1}" dt="2020-08-30T16:44:50.642" v="1424"/>
          <ac:graphicFrameMkLst>
            <pc:docMk/>
            <pc:sldMk cId="3221513516" sldId="863"/>
            <ac:graphicFrameMk id="2" creationId="{F9967142-0A4D-4E63-BAB0-F7E52DC02CE8}"/>
          </ac:graphicFrameMkLst>
        </pc:graphicFrameChg>
        <pc:graphicFrameChg chg="add mod">
          <ac:chgData name="Gardella, Maryse (Nokia - FR/Paris-Saclay)" userId="b7bfbd2c-508f-4afe-847e-52a39bd9d21b" providerId="ADAL" clId="{37740BBF-263E-481E-9395-33EBCE4E87A1}" dt="2020-08-30T16:46:02.923" v="1429" actId="14100"/>
          <ac:graphicFrameMkLst>
            <pc:docMk/>
            <pc:sldMk cId="3221513516" sldId="863"/>
            <ac:graphicFrameMk id="3" creationId="{E36FD6ED-31BD-4589-8490-29C233B693DA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19:27:31.672" v="128" actId="13926"/>
          <ac:graphicFrameMkLst>
            <pc:docMk/>
            <pc:sldMk cId="3221513516" sldId="863"/>
            <ac:graphicFrameMk id="7" creationId="{00000000-0000-0000-0000-000000000000}"/>
          </ac:graphicFrameMkLst>
        </pc:graphicFrameChg>
      </pc:sldChg>
      <pc:sldChg chg="addSp modSp">
        <pc:chgData name="Gardella, Maryse (Nokia - FR/Paris-Saclay)" userId="b7bfbd2c-508f-4afe-847e-52a39bd9d21b" providerId="ADAL" clId="{37740BBF-263E-481E-9395-33EBCE4E87A1}" dt="2020-08-30T16:46:16.561" v="1431"/>
        <pc:sldMkLst>
          <pc:docMk/>
          <pc:sldMk cId="679798489" sldId="864"/>
        </pc:sldMkLst>
        <pc:spChg chg="mod">
          <ac:chgData name="Gardella, Maryse (Nokia - FR/Paris-Saclay)" userId="b7bfbd2c-508f-4afe-847e-52a39bd9d21b" providerId="ADAL" clId="{37740BBF-263E-481E-9395-33EBCE4E87A1}" dt="2020-08-27T20:38:03.413" v="1167" actId="20577"/>
          <ac:spMkLst>
            <pc:docMk/>
            <pc:sldMk cId="679798489" sldId="864"/>
            <ac:spMk id="9" creationId="{709A5B14-3902-415B-9C05-6E96FA38AF8F}"/>
          </ac:spMkLst>
        </pc:spChg>
        <pc:graphicFrameChg chg="add mod">
          <ac:chgData name="Gardella, Maryse (Nokia - FR/Paris-Saclay)" userId="b7bfbd2c-508f-4afe-847e-52a39bd9d21b" providerId="ADAL" clId="{37740BBF-263E-481E-9395-33EBCE4E87A1}" dt="2020-08-30T16:46:16.561" v="1431"/>
          <ac:graphicFrameMkLst>
            <pc:docMk/>
            <pc:sldMk cId="679798489" sldId="864"/>
            <ac:graphicFrameMk id="6" creationId="{DADC6DE1-58EE-4242-8C0B-16B74CA0A923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20:10:06.717" v="809" actId="13926"/>
          <ac:graphicFrameMkLst>
            <pc:docMk/>
            <pc:sldMk cId="679798489" sldId="86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45:53.773" v="262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37740BBF-263E-481E-9395-33EBCE4E87A1}" dt="2020-08-27T19:40:10.606" v="164"/>
          <ac:spMkLst>
            <pc:docMk/>
            <pc:sldMk cId="2040769281" sldId="865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37740BBF-263E-481E-9395-33EBCE4E87A1}" dt="2020-08-27T19:45:53.773" v="262" actId="6549"/>
          <ac:spMkLst>
            <pc:docMk/>
            <pc:sldMk cId="2040769281" sldId="865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37740BBF-263E-481E-9395-33EBCE4E87A1}" dt="2020-08-27T19:42:26.780" v="191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del">
        <pc:chgData name="Gardella, Maryse (Nokia - FR/Paris-Saclay)" userId="b7bfbd2c-508f-4afe-847e-52a39bd9d21b" providerId="ADAL" clId="{37740BBF-263E-481E-9395-33EBCE4E87A1}" dt="2020-08-27T19:39:28.430" v="161" actId="2696"/>
        <pc:sldMkLst>
          <pc:docMk/>
          <pc:sldMk cId="3860170208" sldId="866"/>
        </pc:sldMkLst>
      </pc:sldChg>
      <pc:sldChg chg="del">
        <pc:chgData name="Gardella, Maryse (Nokia - FR/Paris-Saclay)" userId="b7bfbd2c-508f-4afe-847e-52a39bd9d21b" providerId="ADAL" clId="{37740BBF-263E-481E-9395-33EBCE4E87A1}" dt="2020-08-27T19:39:29.676" v="162" actId="2696"/>
        <pc:sldMkLst>
          <pc:docMk/>
          <pc:sldMk cId="2020485545" sldId="867"/>
        </pc:sldMkLst>
      </pc:sldChg>
      <pc:sldChg chg="add del">
        <pc:chgData name="Gardella, Maryse (Nokia - FR/Paris-Saclay)" userId="b7bfbd2c-508f-4afe-847e-52a39bd9d21b" providerId="ADAL" clId="{37740BBF-263E-481E-9395-33EBCE4E87A1}" dt="2020-08-30T16:47:27.793" v="1441" actId="2696"/>
        <pc:sldMkLst>
          <pc:docMk/>
          <pc:sldMk cId="960015084" sldId="878"/>
        </pc:sldMkLst>
      </pc:sldChg>
      <pc:sldChg chg="addSp modSp add">
        <pc:chgData name="Gardella, Maryse (Nokia - FR/Paris-Saclay)" userId="b7bfbd2c-508f-4afe-847e-52a39bd9d21b" providerId="ADAL" clId="{37740BBF-263E-481E-9395-33EBCE4E87A1}" dt="2020-08-30T16:46:34.890" v="1434" actId="1076"/>
        <pc:sldMkLst>
          <pc:docMk/>
          <pc:sldMk cId="3241030921" sldId="932"/>
        </pc:sldMkLst>
        <pc:spChg chg="mod">
          <ac:chgData name="Gardella, Maryse (Nokia - FR/Paris-Saclay)" userId="b7bfbd2c-508f-4afe-847e-52a39bd9d21b" providerId="ADAL" clId="{37740BBF-263E-481E-9395-33EBCE4E87A1}" dt="2020-08-27T20:47:20.774" v="1365" actId="20577"/>
          <ac:spMkLst>
            <pc:docMk/>
            <pc:sldMk cId="3241030921" sldId="932"/>
            <ac:spMk id="9" creationId="{00000000-0000-0000-0000-000000000000}"/>
          </ac:spMkLst>
        </pc:spChg>
        <pc:graphicFrameChg chg="add mod">
          <ac:chgData name="Gardella, Maryse (Nokia - FR/Paris-Saclay)" userId="b7bfbd2c-508f-4afe-847e-52a39bd9d21b" providerId="ADAL" clId="{37740BBF-263E-481E-9395-33EBCE4E87A1}" dt="2020-08-30T16:46:34.890" v="1434" actId="1076"/>
          <ac:graphicFrameMkLst>
            <pc:docMk/>
            <pc:sldMk cId="3241030921" sldId="932"/>
            <ac:graphicFrameMk id="6" creationId="{09FF77A0-3C62-46F9-AAAF-3EF347EC4F21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20:41:51.019" v="1179" actId="13926"/>
          <ac:graphicFrameMkLst>
            <pc:docMk/>
            <pc:sldMk cId="3241030921" sldId="932"/>
            <ac:graphicFrameMk id="7" creationId="{00000000-0000-0000-0000-000000000000}"/>
          </ac:graphicFrameMkLst>
        </pc:graphicFrameChg>
      </pc:sldChg>
      <pc:sldChg chg="add del">
        <pc:chgData name="Gardella, Maryse (Nokia - FR/Paris-Saclay)" userId="b7bfbd2c-508f-4afe-847e-52a39bd9d21b" providerId="ADAL" clId="{37740BBF-263E-481E-9395-33EBCE4E87A1}" dt="2020-08-30T16:47:09.278" v="1440" actId="2696"/>
        <pc:sldMkLst>
          <pc:docMk/>
          <pc:sldMk cId="509050007" sldId="933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10/20/2020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10/20/2020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S5-205009 CH exec report from SA5#133e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3e/Docs/S5-205014.zip" TargetMode="External"/><Relationship Id="rId2" Type="http://schemas.openxmlformats.org/officeDocument/2006/relationships/hyperlink" Target="https://www.3gpp.org/ftp/TSG_SA/WG5_TM/TSGS5_133e/Docs/S5-205012.zip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SA5#133e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387985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latin typeface="Calibri" pitchFamily="34" charset="0"/>
                <a:ea typeface="宋体" pitchFamily="2" charset="-122"/>
                <a:cs typeface="Arial" charset="0"/>
              </a:rPr>
              <a:t>  (Not input)</a:t>
            </a:r>
            <a:endParaRPr lang="en-US" sz="2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864165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28.815 for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Business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roles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description (ASP, ECSP, MNO)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SA6 and SA2 architectures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references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introduction of initial scenarios and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potential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requirements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subscribers charging for using the 5G capabilities supporting edge computing, ASP and/or ECSP charging for 5GS capabilities provided for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Proposals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cover the area of « 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Billing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domain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 »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did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not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reach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consensus (</a:t>
            </a:r>
            <a:r>
              <a:rPr lang="fr-FR" sz="1800">
                <a:latin typeface="Calibri" pitchFamily="34" charset="0"/>
                <a:ea typeface="宋体" pitchFamily="2" charset="-122"/>
                <a:cs typeface="Arial" charset="0"/>
              </a:rPr>
              <a:t>not part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our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ToR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28.815 (email approval S5-205464)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067790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TS 28.816 for Scope and general background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28.816 (email approval S5-205467)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445773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40013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TS 28.846 for skeleton and Scope 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28.846 (email approval S5-205471)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544C99-AC93-41DA-8DD0-0F07D7525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609042"/>
              </p:ext>
            </p:extLst>
          </p:nvPr>
        </p:nvGraphicFramePr>
        <p:xfrm>
          <a:off x="4181582" y="2845943"/>
          <a:ext cx="3082248" cy="230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544C99-AC93-41DA-8DD0-0F07D7525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81582" y="2845943"/>
                        <a:ext cx="3082248" cy="2301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488371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ccSA5 on support of stateless NFs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C3-204386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Out to SA2 and SA5 on making PSCELL ID available at the SGW of EPC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37580338"/>
              </p:ext>
            </p:extLst>
          </p:nvPr>
        </p:nvGraphicFramePr>
        <p:xfrm>
          <a:off x="487680" y="1828506"/>
          <a:ext cx="11020140" cy="166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57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0289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S5-205436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Network Slice PA Charging per maximum utilized bandwidth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24598"/>
              </p:ext>
            </p:extLst>
          </p:nvPr>
        </p:nvGraphicFramePr>
        <p:xfrm>
          <a:off x="897277" y="1585754"/>
          <a:ext cx="10397446" cy="44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42696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480685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30%-&gt;35%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205825"/>
              </p:ext>
            </p:extLst>
          </p:nvPr>
        </p:nvGraphicFramePr>
        <p:xfrm>
          <a:off x="995680" y="1899704"/>
          <a:ext cx="10281920" cy="92405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S5-205468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Revised SID on charging aspects of Proximity-based Services in 5GC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508862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IMS converged charging architecture applicable to MRFC, IMS-GWF and SIP AS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CDRs generation for IMS charging </a:t>
            </a: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52462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32624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URLLC Charging Requirement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few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principles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for URLLC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for the 3 scenarios: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Dual Connectivity based end to end Redundant User Plane Paths;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on N3/N9 interfaces;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at transport layer.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18602</TotalTime>
  <Words>848</Words>
  <Application>Microsoft Office PowerPoint</Application>
  <PresentationFormat>Widescreen</PresentationFormat>
  <Paragraphs>223</Paragraphs>
  <Slides>16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 Theme</vt:lpstr>
      <vt:lpstr>Document</vt:lpstr>
      <vt:lpstr>   Exec Report SA5#133e  Charging Management (CH)  </vt:lpstr>
      <vt:lpstr>Incoming LSs</vt:lpstr>
      <vt:lpstr>Outgoing LSs</vt:lpstr>
      <vt:lpstr>Charging (CH) WIs/SIs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</cp:lastModifiedBy>
  <cp:revision>191</cp:revision>
  <dcterms:created xsi:type="dcterms:W3CDTF">2019-03-13T01:38:36Z</dcterms:created>
  <dcterms:modified xsi:type="dcterms:W3CDTF">2020-10-20T13:10:10Z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