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2"/>
  </p:notesMasterIdLst>
  <p:handoutMasterIdLst>
    <p:handoutMasterId r:id="rId23"/>
  </p:handoutMasterIdLst>
  <p:sldIdLst>
    <p:sldId id="303" r:id="rId7"/>
    <p:sldId id="668" r:id="rId8"/>
    <p:sldId id="670" r:id="rId9"/>
    <p:sldId id="930" r:id="rId10"/>
    <p:sldId id="627" r:id="rId11"/>
    <p:sldId id="635" r:id="rId12"/>
    <p:sldId id="931" r:id="rId13"/>
    <p:sldId id="863" r:id="rId14"/>
    <p:sldId id="864" r:id="rId15"/>
    <p:sldId id="932" r:id="rId16"/>
    <p:sldId id="861" r:id="rId17"/>
    <p:sldId id="865" r:id="rId18"/>
    <p:sldId id="634" r:id="rId19"/>
    <p:sldId id="752" r:id="rId20"/>
    <p:sldId id="704" r:id="rId2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3" d="100"/>
          <a:sy n="63" d="100"/>
        </p:scale>
        <p:origin x="99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1B66D659-6A94-4B0B-95F2-2F780CE6A731}"/>
    <pc:docChg chg="modSld modMainMaster">
      <pc:chgData name="Gardella, Maryse (Nokia - FR/Paris-Saclay)" userId="b7bfbd2c-508f-4afe-847e-52a39bd9d21b" providerId="ADAL" clId="{1B66D659-6A94-4B0B-95F2-2F780CE6A731}" dt="2020-08-13T12:11:45.337" v="42"/>
      <pc:docMkLst>
        <pc:docMk/>
      </pc:docMkLst>
      <pc:sldChg chg="modSp">
        <pc:chgData name="Gardella, Maryse (Nokia - FR/Paris-Saclay)" userId="b7bfbd2c-508f-4afe-847e-52a39bd9d21b" providerId="ADAL" clId="{1B66D659-6A94-4B0B-95F2-2F780CE6A731}" dt="2020-08-13T11:54:49.249" v="2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1B66D659-6A94-4B0B-95F2-2F780CE6A731}" dt="2020-08-13T11:54:49.249" v="2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B66D659-6A94-4B0B-95F2-2F780CE6A731}" dt="2020-08-13T12:03:27.502" v="40" actId="20577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1B66D659-6A94-4B0B-95F2-2F780CE6A731}" dt="2020-08-13T12:03:27.502" v="40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B66D659-6A94-4B0B-95F2-2F780CE6A731}" dt="2020-08-13T11:56:19.139" v="17" actId="108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1B66D659-6A94-4B0B-95F2-2F780CE6A731}" dt="2020-08-13T11:56:19.139" v="17" actId="108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B66D659-6A94-4B0B-95F2-2F780CE6A731}" dt="2020-08-13T12:11:45.337" v="42"/>
        <pc:sldMkLst>
          <pc:docMk/>
          <pc:sldMk cId="3075603900" sldId="931"/>
        </pc:sldMkLst>
        <pc:graphicFrameChg chg="mod modGraphic">
          <ac:chgData name="Gardella, Maryse (Nokia - FR/Paris-Saclay)" userId="b7bfbd2c-508f-4afe-847e-52a39bd9d21b" providerId="ADAL" clId="{1B66D659-6A94-4B0B-95F2-2F780CE6A731}" dt="2020-08-13T12:11:45.337" v="42"/>
          <ac:graphicFrameMkLst>
            <pc:docMk/>
            <pc:sldMk cId="3075603900" sldId="931"/>
            <ac:graphicFrameMk id="6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1B66D659-6A94-4B0B-95F2-2F780CE6A731}" dt="2020-08-13T11:55:43.227" v="14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1B66D659-6A94-4B0B-95F2-2F780CE6A731}" dt="2020-08-13T11:55:43.227" v="14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454915C2-4132-4DEA-B116-B652A34AC05C}"/>
    <pc:docChg chg="undo custSel addSld delSld modSld sldOrd">
      <pc:chgData name="Gardella, Maryse (Nokia - FR/Paris-Saclay)" userId="b7bfbd2c-508f-4afe-847e-52a39bd9d21b" providerId="ADAL" clId="{454915C2-4132-4DEA-B116-B652A34AC05C}" dt="2020-06-08T21:04:22.894" v="2591" actId="14100"/>
      <pc:docMkLst>
        <pc:docMk/>
      </pc:docMkLst>
      <pc:sldChg chg="modSp">
        <pc:chgData name="Gardella, Maryse (Nokia - FR/Paris-Saclay)" userId="b7bfbd2c-508f-4afe-847e-52a39bd9d21b" providerId="ADAL" clId="{454915C2-4132-4DEA-B116-B652A34AC05C}" dt="2020-06-08T19:37:48.842" v="2358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454915C2-4132-4DEA-B116-B652A34AC05C}" dt="2020-06-08T19:37:48.842" v="2358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21:00:39.174" v="2576" actId="1076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454915C2-4132-4DEA-B116-B652A34AC05C}" dt="2020-06-08T21:00:39.174" v="2576" actId="1076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454915C2-4132-4DEA-B116-B652A34AC05C}" dt="2020-06-08T06:41:12.077" v="163"/>
        <pc:sldMkLst>
          <pc:docMk/>
          <pc:sldMk cId="4062750734" sldId="635"/>
        </pc:sldMkLst>
        <pc:spChg chg="mod">
          <ac:chgData name="Gardella, Maryse (Nokia - FR/Paris-Saclay)" userId="b7bfbd2c-508f-4afe-847e-52a39bd9d21b" providerId="ADAL" clId="{454915C2-4132-4DEA-B116-B652A34AC05C}" dt="2020-06-08T06:39:42.361" v="147" actId="20577"/>
          <ac:spMkLst>
            <pc:docMk/>
            <pc:sldMk cId="4062750734" sldId="635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06:41:12.077" v="163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19:58:12.549" v="2557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454915C2-4132-4DEA-B116-B652A34AC05C}" dt="2020-06-08T19:58:12.549" v="2557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add">
        <pc:chgData name="Gardella, Maryse (Nokia - FR/Paris-Saclay)" userId="b7bfbd2c-508f-4afe-847e-52a39bd9d21b" providerId="ADAL" clId="{454915C2-4132-4DEA-B116-B652A34AC05C}" dt="2020-06-08T19:53:09.968" v="2543"/>
        <pc:sldMkLst>
          <pc:docMk/>
          <pc:sldMk cId="1397636490" sldId="670"/>
        </pc:sldMkLst>
      </pc:sldChg>
      <pc:sldChg chg="add">
        <pc:chgData name="Gardella, Maryse (Nokia - FR/Paris-Saclay)" userId="b7bfbd2c-508f-4afe-847e-52a39bd9d21b" providerId="ADAL" clId="{454915C2-4132-4DEA-B116-B652A34AC05C}" dt="2020-06-08T21:00:00.385" v="2570"/>
        <pc:sldMkLst>
          <pc:docMk/>
          <pc:sldMk cId="1195480555" sldId="704"/>
        </pc:sldMkLst>
      </pc:sldChg>
      <pc:sldChg chg="addSp delSp modSp add">
        <pc:chgData name="Gardella, Maryse (Nokia - FR/Paris-Saclay)" userId="b7bfbd2c-508f-4afe-847e-52a39bd9d21b" providerId="ADAL" clId="{454915C2-4132-4DEA-B116-B652A34AC05C}" dt="2020-06-08T21:04:22.894" v="2591" actId="14100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454915C2-4132-4DEA-B116-B652A34AC05C}" dt="2020-06-08T20:59:34.374" v="2568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454915C2-4132-4DEA-B116-B652A34AC05C}" dt="2020-06-08T20:59:18.712" v="2566"/>
          <ac:spMkLst>
            <pc:docMk/>
            <pc:sldMk cId="1708451613" sldId="752"/>
            <ac:spMk id="3" creationId="{126A0F4C-1F3F-4B7E-AB9C-EEE50D4A050E}"/>
          </ac:spMkLst>
        </pc:spChg>
        <pc:graphicFrameChg chg="add del">
          <ac:chgData name="Gardella, Maryse (Nokia - FR/Paris-Saclay)" userId="b7bfbd2c-508f-4afe-847e-52a39bd9d21b" providerId="ADAL" clId="{454915C2-4132-4DEA-B116-B652A34AC05C}" dt="2020-06-08T21:01:36.879" v="2578" actId="478"/>
          <ac:graphicFrameMkLst>
            <pc:docMk/>
            <pc:sldMk cId="1708451613" sldId="752"/>
            <ac:graphicFrameMk id="4" creationId="{03A1F9D0-C821-4696-A22A-9A488230A916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2:13.916" v="2580"/>
          <ac:graphicFrameMkLst>
            <pc:docMk/>
            <pc:sldMk cId="1708451613" sldId="752"/>
            <ac:graphicFrameMk id="5" creationId="{9234A011-2104-486E-865F-DD80193BCD41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3:18.059" v="2583" actId="478"/>
          <ac:graphicFrameMkLst>
            <pc:docMk/>
            <pc:sldMk cId="1708451613" sldId="752"/>
            <ac:graphicFrameMk id="6" creationId="{C0EB813C-1D08-4AD3-8ABC-2CCE48613A61}"/>
          </ac:graphicFrameMkLst>
        </pc:graphicFrameChg>
        <pc:graphicFrameChg chg="add mod">
          <ac:chgData name="Gardella, Maryse (Nokia - FR/Paris-Saclay)" userId="b7bfbd2c-508f-4afe-847e-52a39bd9d21b" providerId="ADAL" clId="{454915C2-4132-4DEA-B116-B652A34AC05C}" dt="2020-06-08T21:04:22.894" v="2591" actId="14100"/>
          <ac:graphicFrameMkLst>
            <pc:docMk/>
            <pc:sldMk cId="1708451613" sldId="752"/>
            <ac:graphicFrameMk id="7" creationId="{AE46B5F3-36EE-4EE7-BB50-07FE4653D6AB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06:43:19.238" v="184" actId="6549"/>
        <pc:sldMkLst>
          <pc:docMk/>
          <pc:sldMk cId="868138432" sldId="861"/>
        </pc:sldMkLst>
        <pc:spChg chg="mod">
          <ac:chgData name="Gardella, Maryse (Nokia - FR/Paris-Saclay)" userId="b7bfbd2c-508f-4afe-847e-52a39bd9d21b" providerId="ADAL" clId="{454915C2-4132-4DEA-B116-B652A34AC05C}" dt="2020-06-08T06:43:19.238" v="184" actId="6549"/>
          <ac:spMkLst>
            <pc:docMk/>
            <pc:sldMk cId="868138432" sldId="861"/>
            <ac:spMk id="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454915C2-4132-4DEA-B116-B652A34AC05C}" dt="2020-06-08T19:38:26.597" v="2359" actId="113"/>
        <pc:sldMkLst>
          <pc:docMk/>
          <pc:sldMk cId="3221513516" sldId="863"/>
        </pc:sldMkLst>
        <pc:spChg chg="mod">
          <ac:chgData name="Gardella, Maryse (Nokia - FR/Paris-Saclay)" userId="b7bfbd2c-508f-4afe-847e-52a39bd9d21b" providerId="ADAL" clId="{454915C2-4132-4DEA-B116-B652A34AC05C}" dt="2020-06-08T19:38:26.597" v="2359" actId="113"/>
          <ac:spMkLst>
            <pc:docMk/>
            <pc:sldMk cId="3221513516" sldId="863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07:18:36.812" v="627" actId="1076"/>
          <ac:spMkLst>
            <pc:docMk/>
            <pc:sldMk cId="3221513516" sldId="863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8:59.631" v="2215" actId="20577"/>
          <ac:graphicFrameMkLst>
            <pc:docMk/>
            <pc:sldMk cId="3221513516" sldId="86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9:38:36.785" v="2360" actId="113"/>
        <pc:sldMkLst>
          <pc:docMk/>
          <pc:sldMk cId="679798489" sldId="864"/>
        </pc:sldMkLst>
        <pc:spChg chg="del">
          <ac:chgData name="Gardella, Maryse (Nokia - FR/Paris-Saclay)" userId="b7bfbd2c-508f-4afe-847e-52a39bd9d21b" providerId="ADAL" clId="{454915C2-4132-4DEA-B116-B652A34AC05C}" dt="2020-06-08T07:23:00.527" v="723" actId="478"/>
          <ac:spMkLst>
            <pc:docMk/>
            <pc:sldMk cId="679798489" sldId="864"/>
            <ac:spMk id="6" creationId="{B7FE8A88-169B-4431-BB5A-A512ACAB1F2F}"/>
          </ac:spMkLst>
        </pc:spChg>
        <pc:spChg chg="add mod">
          <ac:chgData name="Gardella, Maryse (Nokia - FR/Paris-Saclay)" userId="b7bfbd2c-508f-4afe-847e-52a39bd9d21b" providerId="ADAL" clId="{454915C2-4132-4DEA-B116-B652A34AC05C}" dt="2020-06-08T19:38:36.785" v="2360" actId="113"/>
          <ac:spMkLst>
            <pc:docMk/>
            <pc:sldMk cId="679798489" sldId="864"/>
            <ac:spMk id="9" creationId="{709A5B14-3902-415B-9C05-6E96FA38AF8F}"/>
          </ac:spMkLst>
        </pc:spChg>
        <pc:spChg chg="mod">
          <ac:chgData name="Gardella, Maryse (Nokia - FR/Paris-Saclay)" userId="b7bfbd2c-508f-4afe-847e-52a39bd9d21b" providerId="ADAL" clId="{454915C2-4132-4DEA-B116-B652A34AC05C}" dt="2020-06-08T07:23:14.052" v="727" actId="1076"/>
          <ac:spMkLst>
            <pc:docMk/>
            <pc:sldMk cId="679798489" sldId="864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18.945" v="2218"/>
          <ac:graphicFrameMkLst>
            <pc:docMk/>
            <pc:sldMk cId="679798489" sldId="86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38:48.587" v="2363" actId="113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454915C2-4132-4DEA-B116-B652A34AC05C}" dt="2020-06-08T19:38:48.587" v="2363" actId="113"/>
          <ac:spMkLst>
            <pc:docMk/>
            <pc:sldMk cId="2040769281" sldId="865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12:00:47.764" v="1265" actId="1076"/>
          <ac:spMkLst>
            <pc:docMk/>
            <pc:sldMk cId="2040769281" sldId="86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29.910" v="2221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3:48:16.274" v="2202" actId="13926"/>
        <pc:sldMkLst>
          <pc:docMk/>
          <pc:sldMk cId="3860170208" sldId="866"/>
        </pc:sldMkLst>
        <pc:spChg chg="add del">
          <ac:chgData name="Gardella, Maryse (Nokia - FR/Paris-Saclay)" userId="b7bfbd2c-508f-4afe-847e-52a39bd9d21b" providerId="ADAL" clId="{454915C2-4132-4DEA-B116-B652A34AC05C}" dt="2020-06-08T12:27:24.664" v="1539"/>
          <ac:spMkLst>
            <pc:docMk/>
            <pc:sldMk cId="3860170208" sldId="866"/>
            <ac:spMk id="2" creationId="{A66C0D4A-EF99-4759-AB54-13F68458F56B}"/>
          </ac:spMkLst>
        </pc:spChg>
        <pc:spChg chg="mod">
          <ac:chgData name="Gardella, Maryse (Nokia - FR/Paris-Saclay)" userId="b7bfbd2c-508f-4afe-847e-52a39bd9d21b" providerId="ADAL" clId="{454915C2-4132-4DEA-B116-B652A34AC05C}" dt="2020-06-08T13:46:10.085" v="2181" actId="6549"/>
          <ac:spMkLst>
            <pc:docMk/>
            <pc:sldMk cId="3860170208" sldId="866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16.274" v="2202" actId="13926"/>
          <ac:graphicFrameMkLst>
            <pc:docMk/>
            <pc:sldMk cId="3860170208" sldId="866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48:29.922" v="2541" actId="20577"/>
        <pc:sldMkLst>
          <pc:docMk/>
          <pc:sldMk cId="2020485545" sldId="867"/>
        </pc:sldMkLst>
        <pc:spChg chg="mod">
          <ac:chgData name="Gardella, Maryse (Nokia - FR/Paris-Saclay)" userId="b7bfbd2c-508f-4afe-847e-52a39bd9d21b" providerId="ADAL" clId="{454915C2-4132-4DEA-B116-B652A34AC05C}" dt="2020-06-08T19:48:29.922" v="2541" actId="20577"/>
          <ac:spMkLst>
            <pc:docMk/>
            <pc:sldMk cId="2020485545" sldId="867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29.550" v="2208" actId="13926"/>
          <ac:graphicFrameMkLst>
            <pc:docMk/>
            <pc:sldMk cId="2020485545" sldId="867"/>
            <ac:graphicFrameMk id="7" creationId="{00000000-0000-0000-0000-000000000000}"/>
          </ac:graphicFrameMkLst>
        </pc:graphicFrameChg>
      </pc:sldChg>
      <pc:sldChg chg="ord">
        <pc:chgData name="Gardella, Maryse (Nokia - FR/Paris-Saclay)" userId="b7bfbd2c-508f-4afe-847e-52a39bd9d21b" providerId="ADAL" clId="{454915C2-4132-4DEA-B116-B652A34AC05C}" dt="2020-06-08T19:54:47.757" v="2547"/>
        <pc:sldMkLst>
          <pc:docMk/>
          <pc:sldMk cId="4035062416" sldId="930"/>
        </pc:sldMkLst>
      </pc:sldChg>
      <pc:sldChg chg="modSp">
        <pc:chgData name="Gardella, Maryse (Nokia - FR/Paris-Saclay)" userId="b7bfbd2c-508f-4afe-847e-52a39bd9d21b" providerId="ADAL" clId="{454915C2-4132-4DEA-B116-B652A34AC05C}" dt="2020-06-08T12:23:03.332" v="1514" actId="14734"/>
        <pc:sldMkLst>
          <pc:docMk/>
          <pc:sldMk cId="3075603900" sldId="931"/>
        </pc:sldMkLst>
        <pc:graphicFrameChg chg="mod modGraphic">
          <ac:chgData name="Gardella, Maryse (Nokia - FR/Paris-Saclay)" userId="b7bfbd2c-508f-4afe-847e-52a39bd9d21b" providerId="ADAL" clId="{454915C2-4132-4DEA-B116-B652A34AC05C}" dt="2020-06-08T12:23:03.332" v="1514" actId="14734"/>
          <ac:graphicFrameMkLst>
            <pc:docMk/>
            <pc:sldMk cId="3075603900" sldId="931"/>
            <ac:graphicFrameMk id="6" creationId="{00000000-0000-0000-0000-000000000000}"/>
          </ac:graphicFrameMkLst>
        </pc:graphicFrameChg>
      </pc:sldChg>
    </pc:docChg>
  </pc:docChgLst>
  <pc:docChgLst>
    <pc:chgData name="Gardella, Maryse (Nokia - FR/Paris-Saclay)" userId="b7bfbd2c-508f-4afe-847e-52a39bd9d21b" providerId="ADAL" clId="{F160CD6F-B803-41F3-B6B4-508221645FD1}"/>
    <pc:docChg chg="undo addSld delSld modSld modMainMaster">
      <pc:chgData name="Gardella, Maryse (Nokia - FR/Paris-Saclay)" userId="b7bfbd2c-508f-4afe-847e-52a39bd9d21b" providerId="ADAL" clId="{F160CD6F-B803-41F3-B6B4-508221645FD1}" dt="2020-06-05T16:26:25" v="105" actId="2696"/>
      <pc:docMkLst>
        <pc:docMk/>
      </pc:docMkLst>
      <pc:sldChg chg="modSp">
        <pc:chgData name="Gardella, Maryse (Nokia - FR/Paris-Saclay)" userId="b7bfbd2c-508f-4afe-847e-52a39bd9d21b" providerId="ADAL" clId="{F160CD6F-B803-41F3-B6B4-508221645FD1}" dt="2020-06-05T16:22:17.386" v="33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F160CD6F-B803-41F3-B6B4-508221645FD1}" dt="2020-06-05T16:21:25.202" v="1" actId="6549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F160CD6F-B803-41F3-B6B4-508221645FD1}" dt="2020-06-05T16:22:17.386" v="33" actId="6549"/>
          <ac:spMkLst>
            <pc:docMk/>
            <pc:sldMk cId="0" sldId="303"/>
            <ac:spMk id="9219" creationId="{00000000-0000-0000-0000-000000000000}"/>
          </ac:spMkLst>
        </pc:spChg>
      </pc:sldChg>
      <pc:sldMasterChg chg="modSp">
        <pc:chgData name="Gardella, Maryse (Nokia - FR/Paris-Saclay)" userId="b7bfbd2c-508f-4afe-847e-52a39bd9d21b" providerId="ADAL" clId="{F160CD6F-B803-41F3-B6B4-508221645FD1}" dt="2020-06-05T16:25:41.641" v="83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F160CD6F-B803-41F3-B6B4-508221645FD1}" dt="2020-06-05T16:25:41.641" v="83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37740BBF-263E-481E-9395-33EBCE4E87A1}"/>
    <pc:docChg chg="undo redo custSel addSld delSld modSld">
      <pc:chgData name="Gardella, Maryse (Nokia - FR/Paris-Saclay)" userId="b7bfbd2c-508f-4afe-847e-52a39bd9d21b" providerId="ADAL" clId="{37740BBF-263E-481E-9395-33EBCE4E87A1}" dt="2020-08-30T16:47:27.793" v="1441" actId="2696"/>
      <pc:docMkLst>
        <pc:docMk/>
      </pc:docMkLst>
      <pc:sldChg chg="modSp">
        <pc:chgData name="Gardella, Maryse (Nokia - FR/Paris-Saclay)" userId="b7bfbd2c-508f-4afe-847e-52a39bd9d21b" providerId="ADAL" clId="{37740BBF-263E-481E-9395-33EBCE4E87A1}" dt="2020-08-30T15:08:02.021" v="1406" actId="20577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37740BBF-263E-481E-9395-33EBCE4E87A1}" dt="2020-08-30T15:08:02.021" v="1406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47:31.417" v="281" actId="6549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37740BBF-263E-481E-9395-33EBCE4E87A1}" dt="2020-08-27T19:47:31.417" v="281" actId="6549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37740BBF-263E-481E-9395-33EBCE4E87A1}" dt="2020-08-27T19:47:19.786" v="279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30T15:07:12.575" v="1394" actId="20577"/>
        <pc:sldMkLst>
          <pc:docMk/>
          <pc:sldMk cId="4062750734" sldId="635"/>
        </pc:sldMkLst>
        <pc:graphicFrameChg chg="mod modGraphic">
          <ac:chgData name="Gardella, Maryse (Nokia - FR/Paris-Saclay)" userId="b7bfbd2c-508f-4afe-847e-52a39bd9d21b" providerId="ADAL" clId="{37740BBF-263E-481E-9395-33EBCE4E87A1}" dt="2020-08-30T15:07:12.575" v="1394" actId="20577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03:27.112" v="2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37740BBF-263E-481E-9395-33EBCE4E87A1}" dt="2020-08-27T19:03:27.112" v="2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04:39.452" v="16" actId="122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37740BBF-263E-481E-9395-33EBCE4E87A1}" dt="2020-08-27T19:04:39.452" v="16" actId="122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37740BBF-263E-481E-9395-33EBCE4E87A1}" dt="2020-08-30T16:46:52.289" v="1439" actId="14100"/>
        <pc:sldMkLst>
          <pc:docMk/>
          <pc:sldMk cId="1708451613" sldId="752"/>
        </pc:sldMkLst>
        <pc:graphicFrameChg chg="add mod">
          <ac:chgData name="Gardella, Maryse (Nokia - FR/Paris-Saclay)" userId="b7bfbd2c-508f-4afe-847e-52a39bd9d21b" providerId="ADAL" clId="{37740BBF-263E-481E-9395-33EBCE4E87A1}" dt="2020-08-30T16:46:52.289" v="1439" actId="14100"/>
          <ac:graphicFrameMkLst>
            <pc:docMk/>
            <pc:sldMk cId="1708451613" sldId="752"/>
            <ac:graphicFrameMk id="5" creationId="{0E35D8CC-82F7-4A5F-9448-8769AABF83D3}"/>
          </ac:graphicFrameMkLst>
        </pc:graphicFrameChg>
        <pc:graphicFrameChg chg="del mod">
          <ac:chgData name="Gardella, Maryse (Nokia - FR/Paris-Saclay)" userId="b7bfbd2c-508f-4afe-847e-52a39bd9d21b" providerId="ADAL" clId="{37740BBF-263E-481E-9395-33EBCE4E87A1}" dt="2020-08-30T16:46:47.398" v="1436" actId="478"/>
          <ac:graphicFrameMkLst>
            <pc:docMk/>
            <pc:sldMk cId="1708451613" sldId="752"/>
            <ac:graphicFrameMk id="7" creationId="{AE46B5F3-36EE-4EE7-BB50-07FE4653D6AB}"/>
          </ac:graphicFrameMkLst>
        </pc:graphicFrameChg>
      </pc:sldChg>
      <pc:sldChg chg="modSp del">
        <pc:chgData name="Gardella, Maryse (Nokia - FR/Paris-Saclay)" userId="b7bfbd2c-508f-4afe-847e-52a39bd9d21b" providerId="ADAL" clId="{37740BBF-263E-481E-9395-33EBCE4E87A1}" dt="2020-08-30T15:07:43.969" v="1396" actId="2696"/>
        <pc:sldMkLst>
          <pc:docMk/>
          <pc:sldMk cId="868138432" sldId="861"/>
        </pc:sldMkLst>
        <pc:spChg chg="mod">
          <ac:chgData name="Gardella, Maryse (Nokia - FR/Paris-Saclay)" userId="b7bfbd2c-508f-4afe-847e-52a39bd9d21b" providerId="ADAL" clId="{37740BBF-263E-481E-9395-33EBCE4E87A1}" dt="2020-08-30T15:07:34.663" v="1395" actId="13926"/>
          <ac:spMkLst>
            <pc:docMk/>
            <pc:sldMk cId="868138432" sldId="861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37740BBF-263E-481E-9395-33EBCE4E87A1}" dt="2020-08-27T19:26:41.227" v="108" actId="20577"/>
          <ac:spMkLst>
            <pc:docMk/>
            <pc:sldMk cId="86813843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37740BBF-263E-481E-9395-33EBCE4E87A1}" dt="2020-08-30T15:05:56.440" v="1375" actId="6549"/>
          <ac:graphicFrameMkLst>
            <pc:docMk/>
            <pc:sldMk cId="868138432" sldId="861"/>
            <ac:graphicFrameMk id="7" creationId="{00000000-0000-0000-0000-000000000000}"/>
          </ac:graphicFrameMkLst>
        </pc:graphicFrameChg>
      </pc:sldChg>
      <pc:sldChg chg="add">
        <pc:chgData name="Gardella, Maryse (Nokia - FR/Paris-Saclay)" userId="b7bfbd2c-508f-4afe-847e-52a39bd9d21b" providerId="ADAL" clId="{37740BBF-263E-481E-9395-33EBCE4E87A1}" dt="2020-08-30T15:07:50.279" v="1397"/>
        <pc:sldMkLst>
          <pc:docMk/>
          <pc:sldMk cId="1868873662" sldId="861"/>
        </pc:sldMkLst>
      </pc:sldChg>
      <pc:sldChg chg="addSp delSp modSp">
        <pc:chgData name="Gardella, Maryse (Nokia - FR/Paris-Saclay)" userId="b7bfbd2c-508f-4afe-847e-52a39bd9d21b" providerId="ADAL" clId="{37740BBF-263E-481E-9395-33EBCE4E87A1}" dt="2020-08-30T16:46:02.923" v="1429" actId="14100"/>
        <pc:sldMkLst>
          <pc:docMk/>
          <pc:sldMk cId="3221513516" sldId="863"/>
        </pc:sldMkLst>
        <pc:spChg chg="add del">
          <ac:chgData name="Gardella, Maryse (Nokia - FR/Paris-Saclay)" userId="b7bfbd2c-508f-4afe-847e-52a39bd9d21b" providerId="ADAL" clId="{37740BBF-263E-481E-9395-33EBCE4E87A1}" dt="2020-08-27T20:05:02.039" v="711"/>
          <ac:spMkLst>
            <pc:docMk/>
            <pc:sldMk cId="3221513516" sldId="863"/>
            <ac:spMk id="2" creationId="{9ACFAE64-E947-4C02-8474-40DBD8448EA4}"/>
          </ac:spMkLst>
        </pc:spChg>
        <pc:spChg chg="mod">
          <ac:chgData name="Gardella, Maryse (Nokia - FR/Paris-Saclay)" userId="b7bfbd2c-508f-4afe-847e-52a39bd9d21b" providerId="ADAL" clId="{37740BBF-263E-481E-9395-33EBCE4E87A1}" dt="2020-08-30T16:44:53.523" v="1425" actId="20577"/>
          <ac:spMkLst>
            <pc:docMk/>
            <pc:sldMk cId="3221513516" sldId="863"/>
            <ac:spMk id="9" creationId="{00000000-0000-0000-0000-000000000000}"/>
          </ac:spMkLst>
        </pc:spChg>
        <pc:graphicFrameChg chg="add del mod">
          <ac:chgData name="Gardella, Maryse (Nokia - FR/Paris-Saclay)" userId="b7bfbd2c-508f-4afe-847e-52a39bd9d21b" providerId="ADAL" clId="{37740BBF-263E-481E-9395-33EBCE4E87A1}" dt="2020-08-30T16:44:50.642" v="1424"/>
          <ac:graphicFrameMkLst>
            <pc:docMk/>
            <pc:sldMk cId="3221513516" sldId="863"/>
            <ac:graphicFrameMk id="2" creationId="{F9967142-0A4D-4E63-BAB0-F7E52DC02CE8}"/>
          </ac:graphicFrameMkLst>
        </pc:graphicFrameChg>
        <pc:graphicFrameChg chg="add mod">
          <ac:chgData name="Gardella, Maryse (Nokia - FR/Paris-Saclay)" userId="b7bfbd2c-508f-4afe-847e-52a39bd9d21b" providerId="ADAL" clId="{37740BBF-263E-481E-9395-33EBCE4E87A1}" dt="2020-08-30T16:46:02.923" v="1429" actId="14100"/>
          <ac:graphicFrameMkLst>
            <pc:docMk/>
            <pc:sldMk cId="3221513516" sldId="863"/>
            <ac:graphicFrameMk id="3" creationId="{E36FD6ED-31BD-4589-8490-29C233B693DA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19:27:31.672" v="128" actId="13926"/>
          <ac:graphicFrameMkLst>
            <pc:docMk/>
            <pc:sldMk cId="3221513516" sldId="863"/>
            <ac:graphicFrameMk id="7" creationId="{00000000-0000-0000-0000-000000000000}"/>
          </ac:graphicFrameMkLst>
        </pc:graphicFrameChg>
      </pc:sldChg>
      <pc:sldChg chg="addSp modSp">
        <pc:chgData name="Gardella, Maryse (Nokia - FR/Paris-Saclay)" userId="b7bfbd2c-508f-4afe-847e-52a39bd9d21b" providerId="ADAL" clId="{37740BBF-263E-481E-9395-33EBCE4E87A1}" dt="2020-08-30T16:46:16.561" v="1431"/>
        <pc:sldMkLst>
          <pc:docMk/>
          <pc:sldMk cId="679798489" sldId="864"/>
        </pc:sldMkLst>
        <pc:spChg chg="mod">
          <ac:chgData name="Gardella, Maryse (Nokia - FR/Paris-Saclay)" userId="b7bfbd2c-508f-4afe-847e-52a39bd9d21b" providerId="ADAL" clId="{37740BBF-263E-481E-9395-33EBCE4E87A1}" dt="2020-08-27T20:38:03.413" v="1167" actId="20577"/>
          <ac:spMkLst>
            <pc:docMk/>
            <pc:sldMk cId="679798489" sldId="864"/>
            <ac:spMk id="9" creationId="{709A5B14-3902-415B-9C05-6E96FA38AF8F}"/>
          </ac:spMkLst>
        </pc:spChg>
        <pc:graphicFrameChg chg="add mod">
          <ac:chgData name="Gardella, Maryse (Nokia - FR/Paris-Saclay)" userId="b7bfbd2c-508f-4afe-847e-52a39bd9d21b" providerId="ADAL" clId="{37740BBF-263E-481E-9395-33EBCE4E87A1}" dt="2020-08-30T16:46:16.561" v="1431"/>
          <ac:graphicFrameMkLst>
            <pc:docMk/>
            <pc:sldMk cId="679798489" sldId="864"/>
            <ac:graphicFrameMk id="6" creationId="{DADC6DE1-58EE-4242-8C0B-16B74CA0A923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20:10:06.717" v="809" actId="13926"/>
          <ac:graphicFrameMkLst>
            <pc:docMk/>
            <pc:sldMk cId="679798489" sldId="86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45:53.773" v="262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37740BBF-263E-481E-9395-33EBCE4E87A1}" dt="2020-08-27T19:40:10.606" v="164"/>
          <ac:spMkLst>
            <pc:docMk/>
            <pc:sldMk cId="2040769281" sldId="865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37740BBF-263E-481E-9395-33EBCE4E87A1}" dt="2020-08-27T19:45:53.773" v="262" actId="6549"/>
          <ac:spMkLst>
            <pc:docMk/>
            <pc:sldMk cId="2040769281" sldId="865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37740BBF-263E-481E-9395-33EBCE4E87A1}" dt="2020-08-27T19:42:26.780" v="191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37740BBF-263E-481E-9395-33EBCE4E87A1}" dt="2020-08-27T19:39:28.430" v="161" actId="2696"/>
        <pc:sldMkLst>
          <pc:docMk/>
          <pc:sldMk cId="3860170208" sldId="866"/>
        </pc:sldMkLst>
      </pc:sldChg>
      <pc:sldChg chg="del">
        <pc:chgData name="Gardella, Maryse (Nokia - FR/Paris-Saclay)" userId="b7bfbd2c-508f-4afe-847e-52a39bd9d21b" providerId="ADAL" clId="{37740BBF-263E-481E-9395-33EBCE4E87A1}" dt="2020-08-27T19:39:29.676" v="162" actId="2696"/>
        <pc:sldMkLst>
          <pc:docMk/>
          <pc:sldMk cId="2020485545" sldId="867"/>
        </pc:sldMkLst>
      </pc:sldChg>
      <pc:sldChg chg="add del">
        <pc:chgData name="Gardella, Maryse (Nokia - FR/Paris-Saclay)" userId="b7bfbd2c-508f-4afe-847e-52a39bd9d21b" providerId="ADAL" clId="{37740BBF-263E-481E-9395-33EBCE4E87A1}" dt="2020-08-30T16:47:27.793" v="1441" actId="2696"/>
        <pc:sldMkLst>
          <pc:docMk/>
          <pc:sldMk cId="960015084" sldId="878"/>
        </pc:sldMkLst>
      </pc:sldChg>
      <pc:sldChg chg="addSp modSp add">
        <pc:chgData name="Gardella, Maryse (Nokia - FR/Paris-Saclay)" userId="b7bfbd2c-508f-4afe-847e-52a39bd9d21b" providerId="ADAL" clId="{37740BBF-263E-481E-9395-33EBCE4E87A1}" dt="2020-08-30T16:46:34.890" v="1434" actId="1076"/>
        <pc:sldMkLst>
          <pc:docMk/>
          <pc:sldMk cId="3241030921" sldId="932"/>
        </pc:sldMkLst>
        <pc:spChg chg="mod">
          <ac:chgData name="Gardella, Maryse (Nokia - FR/Paris-Saclay)" userId="b7bfbd2c-508f-4afe-847e-52a39bd9d21b" providerId="ADAL" clId="{37740BBF-263E-481E-9395-33EBCE4E87A1}" dt="2020-08-27T20:47:20.774" v="1365" actId="20577"/>
          <ac:spMkLst>
            <pc:docMk/>
            <pc:sldMk cId="3241030921" sldId="932"/>
            <ac:spMk id="9" creationId="{00000000-0000-0000-0000-000000000000}"/>
          </ac:spMkLst>
        </pc:spChg>
        <pc:graphicFrameChg chg="add mod">
          <ac:chgData name="Gardella, Maryse (Nokia - FR/Paris-Saclay)" userId="b7bfbd2c-508f-4afe-847e-52a39bd9d21b" providerId="ADAL" clId="{37740BBF-263E-481E-9395-33EBCE4E87A1}" dt="2020-08-30T16:46:34.890" v="1434" actId="1076"/>
          <ac:graphicFrameMkLst>
            <pc:docMk/>
            <pc:sldMk cId="3241030921" sldId="932"/>
            <ac:graphicFrameMk id="6" creationId="{09FF77A0-3C62-46F9-AAAF-3EF347EC4F21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20:41:51.019" v="1179" actId="13926"/>
          <ac:graphicFrameMkLst>
            <pc:docMk/>
            <pc:sldMk cId="3241030921" sldId="932"/>
            <ac:graphicFrameMk id="7" creationId="{00000000-0000-0000-0000-000000000000}"/>
          </ac:graphicFrameMkLst>
        </pc:graphicFrameChg>
      </pc:sldChg>
      <pc:sldChg chg="add del">
        <pc:chgData name="Gardella, Maryse (Nokia - FR/Paris-Saclay)" userId="b7bfbd2c-508f-4afe-847e-52a39bd9d21b" providerId="ADAL" clId="{37740BBF-263E-481E-9395-33EBCE4E87A1}" dt="2020-08-30T16:47:09.278" v="1440" actId="2696"/>
        <pc:sldMkLst>
          <pc:docMk/>
          <pc:sldMk cId="509050007" sldId="933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8/30/2020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8/30/2020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S5-204009 CH exec report from SA5#132e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1/docs/zip/SP-191187.zip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2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WG5_TM/TSGS5_132e/Docs/S5-204017.zip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WG5_TM/TSGS5_131e/Docs/S5-203053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5/Docs/SP-190780.zip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5/Docs/SP-190788.zip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455333"/>
            <a:ext cx="8621712" cy="18335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SA5#132e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873231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ATSSS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Access Traffic Steering, Switching and Splitting in 5G system architecture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SP-191187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ATSSS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32.255 on: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Completion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of triggers for 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ATSSS (considering the additional access)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Stage 3 CRs: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 32.298 for full set of ATSSS charging parameter CDRs description and ASN.1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32.291 for full set of ATSSS charging attribute in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PDUsessionInformation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and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PDUContainerInformation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Nchf_convergedchargingservice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and corresponding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9FF77A0-3C62-46F9-AAAF-3EF347EC4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459464"/>
              </p:ext>
            </p:extLst>
          </p:nvPr>
        </p:nvGraphicFramePr>
        <p:xfrm>
          <a:off x="9865360" y="4435914"/>
          <a:ext cx="1595120" cy="13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showAsIcon="1" r:id="rId4" imgW="914597" imgH="806311" progId="Word.Document.8">
                  <p:embed/>
                </p:oleObj>
              </mc:Choice>
              <mc:Fallback>
                <p:oleObj name="Document" showAsIcon="1" r:id="rId4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9FF77A0-3C62-46F9-AAAF-3EF347EC4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5360" y="4435914"/>
                        <a:ext cx="1595120" cy="1365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03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 (</a:t>
            </a:r>
            <a:r>
              <a:rPr lang="en-US" altLang="zh-CN" sz="3200" kern="0" dirty="0">
                <a:highlight>
                  <a:srgbClr val="FFFF00"/>
                </a:highlight>
              </a:rPr>
              <a:t>Rel-17</a:t>
            </a:r>
            <a:r>
              <a:rPr lang="en-US" altLang="zh-CN" sz="3200" kern="0" dirty="0"/>
              <a:t>)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 (Not input)</a:t>
            </a:r>
            <a:endParaRPr lang="en-US" sz="2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787412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pCR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28.815 for structure of the content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Draft TS 28.815 (email approval S5-204645)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SA#89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3839"/>
              </p:ext>
            </p:extLst>
          </p:nvPr>
        </p:nvGraphicFramePr>
        <p:xfrm>
          <a:off x="1128524" y="2073555"/>
          <a:ext cx="9230128" cy="1394224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S5-204604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TS 28.201 “Charging management; Network slice performance and analytics charging in the 5G System (5GS); Stage 2”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8140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S5-204614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TS 28.202 “Charging management; Network slice management charging in the 5G System (5GS); Stage 2”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35D8CC-82F7-4A5F-9448-8769AABF83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34070"/>
              </p:ext>
            </p:extLst>
          </p:nvPr>
        </p:nvGraphicFramePr>
        <p:xfrm>
          <a:off x="4053840" y="2702394"/>
          <a:ext cx="3180080" cy="229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E35D8CC-82F7-4A5F-9448-8769AABF83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3840" y="2702394"/>
                        <a:ext cx="3180080" cy="2290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12175117"/>
              </p:ext>
            </p:extLst>
          </p:nvPr>
        </p:nvGraphicFramePr>
        <p:xfrm>
          <a:off x="355600" y="2114001"/>
          <a:ext cx="11663679" cy="164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9132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S5-204017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Out to SA2 and SA5 on making PSCELL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02744140"/>
              </p:ext>
            </p:extLst>
          </p:nvPr>
        </p:nvGraphicFramePr>
        <p:xfrm>
          <a:off x="487680" y="1828506"/>
          <a:ext cx="11020140" cy="168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57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0289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S5-204593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LSout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on New function for Network Slice PA and Management Charging 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CT3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94692"/>
              </p:ext>
            </p:extLst>
          </p:nvPr>
        </p:nvGraphicFramePr>
        <p:xfrm>
          <a:off x="1097280" y="1544659"/>
          <a:ext cx="8924101" cy="351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3905905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65283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2044557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771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30%-&gt;30%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SA#92(12/2021) (Rel-17)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5GS_NSPACH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Performance and Analytics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60%-&gt;100%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SA#87 (03/2020) 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Rel-16 E.R (Exception request)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5GS_NSMCH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Management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50%-&gt;100%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SA#87 (03/2020)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Rel-16 E.R  </a:t>
                      </a:r>
                      <a:endParaRPr kumimoji="0" lang="en-GB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ATSSS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Access Traffic Steering, Switching and Splitting in 5G system architecture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  100%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 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Rel-16 E.R 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73200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   0%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30226"/>
              </p:ext>
            </p:extLst>
          </p:nvPr>
        </p:nvGraphicFramePr>
        <p:xfrm>
          <a:off x="995680" y="1899704"/>
          <a:ext cx="10281920" cy="2384191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S5-204607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enhancement for URLLC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05089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S5-204657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of 5GS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CIoT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S5-204591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of Proximity-based Services in 5GC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017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S5-204592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N40 Interface Enhancements to Support GERAN and UTRAN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9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967027"/>
              </p:ext>
            </p:extLst>
          </p:nvPr>
        </p:nvGraphicFramePr>
        <p:xfrm>
          <a:off x="355113" y="1327319"/>
          <a:ext cx="11295212" cy="178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5GS_NSPACH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Network Slice Performance and Analytics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32.290, TS 32.291, TS 32.298, TS 32.297, TS 28.201 (New)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SP-190780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1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5GS_NSPACH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3400931"/>
            <a:ext cx="11444754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approved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for draft TS 28.201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Final name for the New Charging Enablement Function (CEF) : consumer of PM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, NWDAF service and CHF service.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Final architecture with CHF, CEF,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Producer and NWDAF for performance and analytics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Charging Data Request/Response structure with: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“Tenant Identifier”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umbrella NSPA Charging Information with S-NSSAI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NSPA Container Information for multiple reporting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Network slice performance and analytics CHF CDR description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Stage 3 CRs: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 32.298 for NSPA (NS performance and analytics) charging parameter CDRs description and ASN.1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32.291 for NSPA charging attribute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Nchf_convergedchargingservice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and corresponding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28.201 (email approvalS5-204603) sent for approval (S5-204604)</a:t>
            </a:r>
          </a:p>
          <a:p>
            <a:pPr marL="1572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Agreed CRs: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113" y="3108543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36FD6ED-31BD-4589-8490-29C233B693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89966"/>
              </p:ext>
            </p:extLst>
          </p:nvPr>
        </p:nvGraphicFramePr>
        <p:xfrm>
          <a:off x="9611360" y="4643120"/>
          <a:ext cx="1595120" cy="13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4" imgW="914597" imgH="806311" progId="Word.Document.8">
                  <p:embed/>
                </p:oleObj>
              </mc:Choice>
              <mc:Fallback>
                <p:oleObj name="Document" showAsIcon="1" r:id="rId4" imgW="914597" imgH="806311" progId="Word.Document.8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36FD6ED-31BD-4589-8490-29C233B69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11360" y="4643120"/>
                        <a:ext cx="1595120" cy="13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51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631879"/>
              </p:ext>
            </p:extLst>
          </p:nvPr>
        </p:nvGraphicFramePr>
        <p:xfrm>
          <a:off x="380975" y="1426035"/>
          <a:ext cx="11295212" cy="178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83046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0250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5GS_NSMCH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Network Slice Management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32.290, TS 32.291, TS 32.298, TS 32.297, TS 28.202 (New)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SP-190788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505347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5GS_NSMCH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837" y="313661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09A5B14-3902-415B-9C05-6E96FA38AF8F}"/>
              </a:ext>
            </a:extLst>
          </p:cNvPr>
          <p:cNvSpPr/>
          <p:nvPr/>
        </p:nvSpPr>
        <p:spPr>
          <a:xfrm>
            <a:off x="380975" y="3534013"/>
            <a:ext cx="11444754" cy="33239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approved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for draft TS 28.202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new Charging Enablement Function (CEF) name consideration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Final architectures with CHF and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Producer for Network Slice Management charging: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Charging Trigger Function (CTF) based: 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Producer (CTF) is a consumer CHF service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Charging Enablement Function (CEF) based: CEF is a consumer of Provisioning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and CHF service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Charging Data Request/Response structure with: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“Tenant Identifier” and “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Consumer Identifier”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NSM Charging Information with a list of “Service profile Charging Information“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Network slice Management CHF CDR description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Stage 3 CRs: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 32.298 for NSM (NS Management) charging parameter CDRs description and ASN.1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On TS 32.291 for NSM charging attribute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Nchf_convergedchargingservice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and corresponding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28.202 (email approval S5-204613) sent for approval (S5-204614)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ADC6DE1-58EE-4242-8C0B-16B74CA0A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68232"/>
              </p:ext>
            </p:extLst>
          </p:nvPr>
        </p:nvGraphicFramePr>
        <p:xfrm>
          <a:off x="9611360" y="4643120"/>
          <a:ext cx="1595120" cy="13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showAsIcon="1" r:id="rId4" imgW="914597" imgH="806311" progId="Word.Document.8">
                  <p:embed/>
                </p:oleObj>
              </mc:Choice>
              <mc:Fallback>
                <p:oleObj name="Document" showAsIcon="1" r:id="rId4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ADC6DE1-58EE-4242-8C0B-16B74CA0A9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11360" y="4643120"/>
                        <a:ext cx="1595120" cy="13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79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1c5aaf6-e6ce-465b-b873-5148d2a4c105"/>
    <ds:schemaRef ds:uri="b4d06219-a142-4c5f-be55-53f74cb980c7"/>
    <ds:schemaRef ds:uri="687e87d0-d0a8-4c48-8f94-14f0c67212c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18253</TotalTime>
  <Words>1042</Words>
  <Application>Microsoft Office PowerPoint</Application>
  <PresentationFormat>Widescreen</PresentationFormat>
  <Paragraphs>221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Exec Report SA5#132e  Charging Management (CH)  </vt:lpstr>
      <vt:lpstr>Incoming LSs</vt:lpstr>
      <vt:lpstr>Outgoing LSs</vt:lpstr>
      <vt:lpstr>Charging (CH) WIs/SIs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Rapporteur</cp:lastModifiedBy>
  <cp:revision>181</cp:revision>
  <dcterms:created xsi:type="dcterms:W3CDTF">2019-03-13T01:38:36Z</dcterms:created>
  <dcterms:modified xsi:type="dcterms:W3CDTF">2020-08-30T16:47:56Z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