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3" r:id="rId1"/>
    <p:sldMasterId id="2147483775" r:id="rId2"/>
    <p:sldMasterId id="2147483790" r:id="rId3"/>
    <p:sldMasterId id="2147487814" r:id="rId4"/>
    <p:sldMasterId id="2147487938" r:id="rId5"/>
  </p:sldMasterIdLst>
  <p:notesMasterIdLst>
    <p:notesMasterId r:id="rId9"/>
  </p:notesMasterIdLst>
  <p:handoutMasterIdLst>
    <p:handoutMasterId r:id="rId10"/>
  </p:handoutMasterIdLst>
  <p:sldIdLst>
    <p:sldId id="545" r:id="rId6"/>
    <p:sldId id="612" r:id="rId7"/>
    <p:sldId id="657" r:id="rId8"/>
  </p:sldIdLst>
  <p:sldSz cx="12179300" cy="6858000"/>
  <p:notesSz cx="6934200" cy="9232900"/>
  <p:custDataLst>
    <p:tags r:id="rId11"/>
  </p:custDataLst>
  <p:defaultTextStyle>
    <a:defPPr>
      <a:defRPr lang="en-US"/>
    </a:defPPr>
    <a:lvl1pPr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608013" indent="-150813"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217613" indent="-303213"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827213" indent="-455613"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435225" indent="-606425"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686">
          <p15:clr>
            <a:srgbClr val="A4A3A4"/>
          </p15:clr>
        </p15:guide>
        <p15:guide id="2" orient="horz" pos="1027">
          <p15:clr>
            <a:srgbClr val="A4A3A4"/>
          </p15:clr>
        </p15:guide>
        <p15:guide id="3" orient="horz" pos="4128">
          <p15:clr>
            <a:srgbClr val="A4A3A4"/>
          </p15:clr>
        </p15:guide>
        <p15:guide id="4" orient="horz" pos="683">
          <p15:clr>
            <a:srgbClr val="A4A3A4"/>
          </p15:clr>
        </p15:guide>
        <p15:guide id="5" orient="horz" pos="537">
          <p15:clr>
            <a:srgbClr val="A4A3A4"/>
          </p15:clr>
        </p15:guide>
        <p15:guide id="6" orient="horz" pos="3531">
          <p15:clr>
            <a:srgbClr val="A4A3A4"/>
          </p15:clr>
        </p15:guide>
        <p15:guide id="7" pos="3930">
          <p15:clr>
            <a:srgbClr val="A4A3A4"/>
          </p15:clr>
        </p15:guide>
        <p15:guide id="8" pos="7484">
          <p15:clr>
            <a:srgbClr val="A4A3A4"/>
          </p15:clr>
        </p15:guide>
        <p15:guide id="9" pos="3775">
          <p15:clr>
            <a:srgbClr val="A4A3A4"/>
          </p15:clr>
        </p15:guide>
        <p15:guide id="10" pos="378">
          <p15:clr>
            <a:srgbClr val="A4A3A4"/>
          </p15:clr>
        </p15:guide>
        <p15:guide id="11" pos="194">
          <p15:clr>
            <a:srgbClr val="A4A3A4"/>
          </p15:clr>
        </p15:guide>
        <p15:guide id="12" pos="72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8">
          <p15:clr>
            <a:srgbClr val="A4A3A4"/>
          </p15:clr>
        </p15:guide>
        <p15:guide id="2" pos="218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DT User" initials="CU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99"/>
    <a:srgbClr val="0000CC"/>
    <a:srgbClr val="5F5F5F"/>
    <a:srgbClr val="FEF4DE"/>
    <a:srgbClr val="FFFF99"/>
    <a:srgbClr val="FFFFCC"/>
    <a:srgbClr val="E6EFA7"/>
    <a:srgbClr val="F7FDF1"/>
    <a:srgbClr val="FFCCFF"/>
    <a:srgbClr val="FFEC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18" autoAdjust="0"/>
    <p:restoredTop sz="99763" autoAdjust="0"/>
  </p:normalViewPr>
  <p:slideViewPr>
    <p:cSldViewPr snapToGrid="0">
      <p:cViewPr varScale="1">
        <p:scale>
          <a:sx n="88" d="100"/>
          <a:sy n="88" d="100"/>
        </p:scale>
        <p:origin x="834" y="96"/>
      </p:cViewPr>
      <p:guideLst>
        <p:guide orient="horz" pos="3686"/>
        <p:guide orient="horz" pos="1027"/>
        <p:guide orient="horz" pos="4128"/>
        <p:guide orient="horz" pos="683"/>
        <p:guide orient="horz" pos="537"/>
        <p:guide orient="horz" pos="3531"/>
        <p:guide pos="3930"/>
        <p:guide pos="7484"/>
        <p:guide pos="3775"/>
        <p:guide pos="378"/>
        <p:guide pos="194"/>
        <p:guide pos="72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32" d="100"/>
          <a:sy n="132" d="100"/>
        </p:scale>
        <p:origin x="-5184" y="-96"/>
      </p:cViewPr>
      <p:guideLst>
        <p:guide orient="horz" pos="2908"/>
        <p:guide pos="2184"/>
      </p:guideLst>
    </p:cSldViewPr>
  </p:notes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05138" cy="461963"/>
          </a:xfrm>
          <a:prstGeom prst="rect">
            <a:avLst/>
          </a:prstGeom>
        </p:spPr>
        <p:txBody>
          <a:bodyPr vert="horz" lIns="78110" tIns="39055" rIns="78110" bIns="39055" rtlCol="0"/>
          <a:lstStyle>
            <a:lvl1pPr algn="l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7" y="0"/>
            <a:ext cx="3005138" cy="461963"/>
          </a:xfrm>
          <a:prstGeom prst="rect">
            <a:avLst/>
          </a:prstGeom>
        </p:spPr>
        <p:txBody>
          <a:bodyPr vert="horz" lIns="78110" tIns="39055" rIns="78110" bIns="39055" rtlCol="0"/>
          <a:lstStyle>
            <a:lvl1pPr algn="r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DB968317-8C33-498B-BEE3-1EE68A5279C6}" type="datetimeFigureOut">
              <a:rPr lang="en-US"/>
              <a:pPr>
                <a:defRPr/>
              </a:pPr>
              <a:t>8/26/2016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769351"/>
            <a:ext cx="3005138" cy="461963"/>
          </a:xfrm>
          <a:prstGeom prst="rect">
            <a:avLst/>
          </a:prstGeom>
        </p:spPr>
        <p:txBody>
          <a:bodyPr vert="horz" lIns="78110" tIns="39055" rIns="78110" bIns="39055" rtlCol="0" anchor="b"/>
          <a:lstStyle>
            <a:lvl1pPr algn="l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7" y="8769351"/>
            <a:ext cx="3005138" cy="461963"/>
          </a:xfrm>
          <a:prstGeom prst="rect">
            <a:avLst/>
          </a:prstGeom>
        </p:spPr>
        <p:txBody>
          <a:bodyPr vert="horz" lIns="78110" tIns="39055" rIns="78110" bIns="39055" rtlCol="0" anchor="b"/>
          <a:lstStyle>
            <a:lvl1pPr algn="r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838EF164-EAB1-4A75-8AC8-0561A6006E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29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05138" cy="460375"/>
          </a:xfrm>
          <a:prstGeom prst="rect">
            <a:avLst/>
          </a:prstGeom>
        </p:spPr>
        <p:txBody>
          <a:bodyPr vert="horz" lIns="78851" tIns="39425" rIns="78851" bIns="39425" rtlCol="0"/>
          <a:lstStyle>
            <a:lvl1pPr algn="l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477" y="1"/>
            <a:ext cx="3005138" cy="460375"/>
          </a:xfrm>
          <a:prstGeom prst="rect">
            <a:avLst/>
          </a:prstGeom>
        </p:spPr>
        <p:txBody>
          <a:bodyPr vert="horz" lIns="78851" tIns="39425" rIns="78851" bIns="39425" rtlCol="0"/>
          <a:lstStyle>
            <a:lvl1pPr algn="r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6F0B92B0-1A57-406E-B4A5-DDCD054D4889}" type="datetimeFigureOut">
              <a:rPr lang="en-US"/>
              <a:pPr>
                <a:defRPr/>
              </a:pPr>
              <a:t>8/26/2016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3700" y="693738"/>
            <a:ext cx="6146800" cy="34623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8851" tIns="39425" rIns="78851" bIns="39425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739" y="4386265"/>
            <a:ext cx="5546725" cy="4152900"/>
          </a:xfrm>
          <a:prstGeom prst="rect">
            <a:avLst/>
          </a:prstGeom>
        </p:spPr>
        <p:txBody>
          <a:bodyPr vert="horz" lIns="78851" tIns="39425" rIns="78851" bIns="39425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770939"/>
            <a:ext cx="3005138" cy="460375"/>
          </a:xfrm>
          <a:prstGeom prst="rect">
            <a:avLst/>
          </a:prstGeom>
        </p:spPr>
        <p:txBody>
          <a:bodyPr vert="horz" lIns="78851" tIns="39425" rIns="78851" bIns="39425" rtlCol="0" anchor="b"/>
          <a:lstStyle>
            <a:lvl1pPr algn="l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477" y="8770939"/>
            <a:ext cx="3005138" cy="460375"/>
          </a:xfrm>
          <a:prstGeom prst="rect">
            <a:avLst/>
          </a:prstGeom>
        </p:spPr>
        <p:txBody>
          <a:bodyPr vert="horz" lIns="78851" tIns="39425" rIns="78851" bIns="39425" rtlCol="0" anchor="b"/>
          <a:lstStyle>
            <a:lvl1pPr algn="r" defTabSz="1040735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8AB64B75-FB5C-4A51-9979-9CDA9C0B0D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471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6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013" algn="l" defTabSz="12176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613" algn="l" defTabSz="12176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213" algn="l" defTabSz="12176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5225" algn="l" defTabSz="12176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5866" algn="l" defTabSz="121834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5040" algn="l" defTabSz="121834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4213" algn="l" defTabSz="121834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3386" algn="l" defTabSz="121834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-25400" y="-19050"/>
            <a:ext cx="12230100" cy="2143125"/>
            <a:chOff x="-12" y="-12"/>
            <a:chExt cx="5784" cy="1350"/>
          </a:xfrm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-12" y="-12"/>
              <a:ext cx="5784" cy="291"/>
            </a:xfrm>
            <a:custGeom>
              <a:avLst/>
              <a:gdLst>
                <a:gd name="T0" fmla="*/ 0 w 5784"/>
                <a:gd name="T1" fmla="*/ 0 h 2118"/>
                <a:gd name="T2" fmla="*/ 0 w 5784"/>
                <a:gd name="T3" fmla="*/ 0 h 2118"/>
                <a:gd name="T4" fmla="*/ 5784 w 5784"/>
                <a:gd name="T5" fmla="*/ 0 h 2118"/>
                <a:gd name="T6" fmla="*/ 5784 w 5784"/>
                <a:gd name="T7" fmla="*/ 0 h 2118"/>
                <a:gd name="T8" fmla="*/ 2892 w 5784"/>
                <a:gd name="T9" fmla="*/ 0 h 2118"/>
                <a:gd name="T10" fmla="*/ 0 w 5784"/>
                <a:gd name="T11" fmla="*/ 0 h 21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84" h="2118">
                  <a:moveTo>
                    <a:pt x="0" y="2118"/>
                  </a:moveTo>
                  <a:cubicBezTo>
                    <a:pt x="0" y="1059"/>
                    <a:pt x="0" y="0"/>
                    <a:pt x="0" y="0"/>
                  </a:cubicBezTo>
                  <a:lnTo>
                    <a:pt x="5784" y="0"/>
                  </a:lnTo>
                  <a:cubicBezTo>
                    <a:pt x="5784" y="0"/>
                    <a:pt x="5784" y="433"/>
                    <a:pt x="5784" y="866"/>
                  </a:cubicBezTo>
                  <a:cubicBezTo>
                    <a:pt x="4656" y="1332"/>
                    <a:pt x="4182" y="1480"/>
                    <a:pt x="2892" y="1781"/>
                  </a:cubicBezTo>
                  <a:cubicBezTo>
                    <a:pt x="1602" y="2082"/>
                    <a:pt x="426" y="2106"/>
                    <a:pt x="0" y="2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pic>
          <p:nvPicPr>
            <p:cNvPr id="6" name="Picture 6" descr="titlelogo_light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" y="512"/>
              <a:ext cx="1805" cy="8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746625" y="6356350"/>
            <a:ext cx="36591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1000" b="1" dirty="0" smtClean="0">
                <a:solidFill>
                  <a:srgbClr val="000000"/>
                </a:solidFill>
                <a:latin typeface="Verdana" pitchFamily="34" charset="0"/>
              </a:rPr>
              <a:t>AT&amp;T Proprietary (Internal Use Only)</a:t>
            </a:r>
            <a:r>
              <a:rPr lang="en-US" sz="1000" dirty="0" smtClean="0">
                <a:solidFill>
                  <a:srgbClr val="000000"/>
                </a:solidFill>
                <a:latin typeface="Verdana" pitchFamily="34" charset="0"/>
              </a:rPr>
              <a:t/>
            </a:r>
            <a:br>
              <a:rPr lang="en-US" sz="1000" dirty="0" smtClean="0">
                <a:solidFill>
                  <a:srgbClr val="000000"/>
                </a:solidFill>
                <a:latin typeface="Verdana" pitchFamily="34" charset="0"/>
              </a:rPr>
            </a:br>
            <a:r>
              <a:rPr lang="en-US" sz="1000" dirty="0" smtClean="0">
                <a:solidFill>
                  <a:srgbClr val="000000"/>
                </a:solidFill>
                <a:latin typeface="Verdana" pitchFamily="34" charset="0"/>
              </a:rPr>
              <a:t>Not for use or disclosure outside the AT&amp;T companies</a:t>
            </a:r>
            <a:br>
              <a:rPr lang="en-US" sz="1000" dirty="0" smtClean="0">
                <a:solidFill>
                  <a:srgbClr val="000000"/>
                </a:solidFill>
                <a:latin typeface="Verdana" pitchFamily="34" charset="0"/>
              </a:rPr>
            </a:br>
            <a:r>
              <a:rPr lang="en-US" sz="1000" dirty="0" smtClean="0">
                <a:solidFill>
                  <a:srgbClr val="000000"/>
                </a:solidFill>
                <a:latin typeface="Verdana" pitchFamily="34" charset="0"/>
              </a:rPr>
              <a:t>except under written agreement</a:t>
            </a:r>
          </a:p>
        </p:txBody>
      </p:sp>
      <p:sp>
        <p:nvSpPr>
          <p:cNvPr id="8" name="Rectangle 7"/>
          <p:cNvSpPr/>
          <p:nvPr userDrawn="1"/>
        </p:nvSpPr>
        <p:spPr>
          <a:xfrm rot="19648673">
            <a:off x="5538241" y="1000391"/>
            <a:ext cx="3130985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 eaLnBrk="0" hangingPunct="0">
              <a:spcBef>
                <a:spcPct val="50000"/>
              </a:spcBef>
              <a:defRPr/>
            </a:pPr>
            <a: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CCCCCC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DRAFT</a:t>
            </a:r>
            <a:b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CCCCCC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</a:br>
            <a:r>
              <a:rPr lang="en-US" sz="4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CCCCCC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Restricted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40343" y="3505201"/>
            <a:ext cx="8999149" cy="1116013"/>
          </a:xfrm>
          <a:ln w="9525"/>
        </p:spPr>
        <p:txBody>
          <a:bodyPr lIns="91440" tIns="45720" rIns="91440" bIns="45720" anchor="ctr"/>
          <a:lstStyle>
            <a:lvl1pPr>
              <a:lnSpc>
                <a:spcPct val="10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0343" y="4800600"/>
            <a:ext cx="8999149" cy="1138238"/>
          </a:xfrm>
          <a:ln w="9525"/>
        </p:spPr>
        <p:txBody>
          <a:bodyPr lIns="91440" tIns="45720" rIns="91440" bIns="45720"/>
          <a:lstStyle>
            <a:lvl1pPr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046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7FD42B3F-EE20-4277-8CA5-F03723499F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528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60835" y="457200"/>
            <a:ext cx="2681138" cy="5143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3195" y="457200"/>
            <a:ext cx="7844653" cy="5143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623FE65F-69C4-4138-B0D6-DEFA86A9C2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560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intrnl_cnsmr_exp_cvr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28363" cy="639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att_rp_hz_rgb_grd_po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775" y="381000"/>
            <a:ext cx="3035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6"/>
          <p:cNvSpPr txBox="1">
            <a:spLocks noChangeArrowheads="1"/>
          </p:cNvSpPr>
          <p:nvPr userDrawn="1"/>
        </p:nvSpPr>
        <p:spPr bwMode="auto">
          <a:xfrm>
            <a:off x="1103313" y="6362700"/>
            <a:ext cx="7319962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>
              <a:defRPr/>
            </a:pPr>
            <a:r>
              <a:rPr lang="en-US" sz="600" dirty="0" smtClean="0">
                <a:solidFill>
                  <a:srgbClr val="484848"/>
                </a:solidFill>
                <a:latin typeface="Verdana" pitchFamily="34" charset="0"/>
              </a:rPr>
              <a:t>© 2010 AT&amp;T Intellectual Property. All rights reserved. AT&amp;T and the AT&amp;T logo are trademarks of AT&amp;T Intellectual Property.</a:t>
            </a:r>
          </a:p>
        </p:txBody>
      </p:sp>
      <p:sp>
        <p:nvSpPr>
          <p:cNvPr id="7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534960" y="1143000"/>
            <a:ext cx="758457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60" y="2209800"/>
            <a:ext cx="7510568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0405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att_rp_hz_rgb_grd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775" y="381000"/>
            <a:ext cx="3035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titleslide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8847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103313" y="6362700"/>
            <a:ext cx="7319962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>
              <a:defRPr/>
            </a:pPr>
            <a:r>
              <a:rPr lang="en-US" sz="600" dirty="0" smtClean="0">
                <a:solidFill>
                  <a:srgbClr val="484848"/>
                </a:solidFill>
                <a:latin typeface="Verdana" pitchFamily="34" charset="0"/>
              </a:rPr>
              <a:t>© 2010 AT&amp;T Intellectual Property. All rights reserved. AT&amp;T and the AT&amp;T logo are trademarks of AT&amp;T Intellectual Property.</a:t>
            </a:r>
          </a:p>
        </p:txBody>
      </p:sp>
      <p:sp>
        <p:nvSpPr>
          <p:cNvPr id="7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534961" y="1152202"/>
            <a:ext cx="7381585" cy="1286198"/>
          </a:xfrm>
          <a:prstGeom prst="rect">
            <a:avLst/>
          </a:prstGeom>
        </p:spPr>
        <p:txBody>
          <a:bodyPr lIns="0" tIns="0" rIns="0" bIns="0"/>
          <a:lstStyle>
            <a:lvl1pPr>
              <a:defRPr sz="3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60" y="2819400"/>
            <a:ext cx="6671126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0960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itleslide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64888" cy="634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att_rp_hz_rgb_grd_po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775" y="6096000"/>
            <a:ext cx="3035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103313" y="6362700"/>
            <a:ext cx="7319962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>
              <a:defRPr/>
            </a:pPr>
            <a:r>
              <a:rPr lang="en-US" sz="600" dirty="0" smtClean="0">
                <a:solidFill>
                  <a:srgbClr val="484848"/>
                </a:solidFill>
                <a:latin typeface="Verdana" pitchFamily="34" charset="0"/>
              </a:rPr>
              <a:t>© 2010 AT&amp;T Intellectual Property. All rights reserved. AT&amp;T and the AT&amp;T logo are trademarks of AT&amp;T Intellectual Property.</a:t>
            </a:r>
          </a:p>
        </p:txBody>
      </p:sp>
      <p:sp>
        <p:nvSpPr>
          <p:cNvPr id="7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534959" y="1981200"/>
            <a:ext cx="5785168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59" y="3429000"/>
            <a:ext cx="5785168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5291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ivider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350" y="1608138"/>
            <a:ext cx="608965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16" name="Title 19"/>
          <p:cNvSpPr>
            <a:spLocks noGrp="1"/>
          </p:cNvSpPr>
          <p:nvPr>
            <p:ph type="title"/>
          </p:nvPr>
        </p:nvSpPr>
        <p:spPr bwMode="black">
          <a:xfrm>
            <a:off x="534962" y="1493810"/>
            <a:ext cx="7584575" cy="163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59" y="3246410"/>
            <a:ext cx="7584574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183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ivider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3" y="0"/>
            <a:ext cx="6046787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16" name="Title 19"/>
          <p:cNvSpPr>
            <a:spLocks noGrp="1"/>
          </p:cNvSpPr>
          <p:nvPr>
            <p:ph type="title"/>
          </p:nvPr>
        </p:nvSpPr>
        <p:spPr bwMode="black">
          <a:xfrm>
            <a:off x="534962" y="2819400"/>
            <a:ext cx="7584575" cy="163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>
                <a:solidFill>
                  <a:srgbClr val="FF72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59" y="4572000"/>
            <a:ext cx="7584574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1968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ivider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363" y="1676400"/>
            <a:ext cx="510222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16" name="Title 19"/>
          <p:cNvSpPr>
            <a:spLocks noGrp="1"/>
          </p:cNvSpPr>
          <p:nvPr>
            <p:ph type="title"/>
          </p:nvPr>
        </p:nvSpPr>
        <p:spPr bwMode="black">
          <a:xfrm>
            <a:off x="534962" y="1493810"/>
            <a:ext cx="7584575" cy="163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59" y="3246410"/>
            <a:ext cx="7584574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6094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expressive 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1588" y="0"/>
            <a:ext cx="2028825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2408" y="1447800"/>
            <a:ext cx="9809999" cy="333428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484848"/>
                </a:solidFill>
              </a:defRPr>
            </a:lvl1pPr>
            <a:lvl2pPr>
              <a:buClr>
                <a:srgbClr val="484848"/>
              </a:buClr>
              <a:buSzPct val="100000"/>
              <a:defRPr sz="2000">
                <a:solidFill>
                  <a:srgbClr val="484848"/>
                </a:solidFill>
              </a:defRPr>
            </a:lvl2pPr>
            <a:lvl3pPr marL="477838" indent="-188913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3pPr>
            <a:lvl4pPr marL="720725" indent="-207963">
              <a:buClr>
                <a:srgbClr val="484848"/>
              </a:buClr>
              <a:buSzPct val="100000"/>
              <a:defRPr sz="1600">
                <a:solidFill>
                  <a:srgbClr val="484848"/>
                </a:solidFill>
              </a:defRPr>
            </a:lvl4pPr>
            <a:lvl5pPr marL="990600" indent="-225425">
              <a:buClr>
                <a:schemeClr val="accent1"/>
              </a:buClr>
              <a:buSzPct val="100000"/>
              <a:defRPr sz="16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246541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6547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dividerbottom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3388" y="0"/>
            <a:ext cx="1603375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5"/>
          <p:cNvSpPr>
            <a:spLocks noGrp="1"/>
          </p:cNvSpPr>
          <p:nvPr>
            <p:ph type="title"/>
          </p:nvPr>
        </p:nvSpPr>
        <p:spPr>
          <a:xfrm>
            <a:off x="534959" y="381000"/>
            <a:ext cx="10020434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5988156" y="1458384"/>
            <a:ext cx="4973214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rgbClr val="484848"/>
                </a:solidFill>
              </a:defRPr>
            </a:lvl1pPr>
            <a:lvl2pPr marL="206375" indent="-204788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2pPr>
            <a:lvl3pPr marL="461963" indent="-192088">
              <a:buClr>
                <a:srgbClr val="484848"/>
              </a:buClr>
              <a:buSzPct val="100000"/>
              <a:defRPr sz="1700">
                <a:solidFill>
                  <a:srgbClr val="484848"/>
                </a:solidFill>
              </a:defRPr>
            </a:lvl3pPr>
            <a:lvl4pPr>
              <a:buClr>
                <a:srgbClr val="484848"/>
              </a:buClr>
              <a:buSzPct val="100000"/>
              <a:defRPr sz="1500">
                <a:solidFill>
                  <a:srgbClr val="484848"/>
                </a:solidFill>
              </a:defRPr>
            </a:lvl4pPr>
            <a:lvl5pPr>
              <a:buClr>
                <a:srgbClr val="484848"/>
              </a:buClr>
              <a:buSzPct val="100000"/>
              <a:defRPr sz="15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2"/>
          </p:nvPr>
        </p:nvSpPr>
        <p:spPr bwMode="gray">
          <a:xfrm>
            <a:off x="534960" y="1447800"/>
            <a:ext cx="4973214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rgbClr val="484848"/>
                </a:solidFill>
              </a:defRPr>
            </a:lvl1pPr>
            <a:lvl2pPr marL="206375" indent="-204788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2pPr>
            <a:lvl3pPr marL="461963" indent="-192088">
              <a:buClr>
                <a:srgbClr val="484848"/>
              </a:buClr>
              <a:buSzPct val="100000"/>
              <a:defRPr sz="1700">
                <a:solidFill>
                  <a:srgbClr val="484848"/>
                </a:solidFill>
              </a:defRPr>
            </a:lvl3pPr>
            <a:lvl4pPr>
              <a:buClr>
                <a:srgbClr val="484848"/>
              </a:buClr>
              <a:buSzPct val="100000"/>
              <a:defRPr sz="1500">
                <a:solidFill>
                  <a:srgbClr val="484848"/>
                </a:solidFill>
              </a:defRPr>
            </a:lvl4pPr>
            <a:lvl5pPr>
              <a:buClr>
                <a:schemeClr val="accent1"/>
              </a:buClr>
              <a:buSzPct val="100000"/>
              <a:defRPr sz="15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11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 smtClean="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96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9E98912C-DA6F-4B91-A23C-A5F9ABF2A6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4941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eader colum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dividerbottom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3388" y="0"/>
            <a:ext cx="1603375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59" y="381000"/>
            <a:ext cx="10020434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1304" y="2144184"/>
            <a:ext cx="4713136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484848"/>
                </a:solidFill>
              </a:defRPr>
            </a:lvl1pPr>
            <a:lvl2pPr marL="206375" indent="-204788">
              <a:buClr>
                <a:srgbClr val="484848"/>
              </a:buClr>
              <a:buSzPct val="100000"/>
              <a:defRPr sz="2000">
                <a:solidFill>
                  <a:srgbClr val="484848"/>
                </a:solidFill>
              </a:defRPr>
            </a:lvl2pPr>
            <a:lvl3pPr marL="461963" indent="-192088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3pPr>
            <a:lvl4pPr>
              <a:buClr>
                <a:srgbClr val="484848"/>
              </a:buClr>
              <a:buSzPct val="100000"/>
              <a:defRPr sz="1600">
                <a:solidFill>
                  <a:srgbClr val="484848"/>
                </a:solidFill>
              </a:defRPr>
            </a:lvl4pPr>
            <a:lvl5pPr>
              <a:buClr>
                <a:schemeClr val="accent1"/>
              </a:buClr>
              <a:buSzPct val="100000"/>
              <a:defRPr sz="16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42410" y="1458384"/>
            <a:ext cx="4712031" cy="639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rgbClr val="067AB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13"/>
          </p:nvPr>
        </p:nvSpPr>
        <p:spPr bwMode="gray">
          <a:xfrm>
            <a:off x="5842257" y="2133600"/>
            <a:ext cx="4713136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484848"/>
                </a:solidFill>
              </a:defRPr>
            </a:lvl1pPr>
            <a:lvl2pPr marL="206375" indent="-204788">
              <a:buClr>
                <a:srgbClr val="484848"/>
              </a:buClr>
              <a:buSzPct val="100000"/>
              <a:defRPr sz="2000">
                <a:solidFill>
                  <a:srgbClr val="484848"/>
                </a:solidFill>
              </a:defRPr>
            </a:lvl2pPr>
            <a:lvl3pPr marL="461963" indent="-192088">
              <a:buClr>
                <a:srgbClr val="484848"/>
              </a:buClr>
              <a:buSzPct val="100000"/>
              <a:defRPr sz="1800">
                <a:solidFill>
                  <a:srgbClr val="484848"/>
                </a:solidFill>
              </a:defRPr>
            </a:lvl3pPr>
            <a:lvl4pPr>
              <a:buClr>
                <a:srgbClr val="484848"/>
              </a:buClr>
              <a:buSzPct val="100000"/>
              <a:defRPr sz="1600">
                <a:solidFill>
                  <a:srgbClr val="484848"/>
                </a:solidFill>
              </a:defRPr>
            </a:lvl4pPr>
            <a:lvl5pPr>
              <a:buClr>
                <a:srgbClr val="484848"/>
              </a:buClr>
              <a:buSzPct val="100000"/>
              <a:defRPr sz="1600">
                <a:solidFill>
                  <a:srgbClr val="48484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4"/>
          </p:nvPr>
        </p:nvSpPr>
        <p:spPr bwMode="gray">
          <a:xfrm>
            <a:off x="5843364" y="1447800"/>
            <a:ext cx="4712031" cy="639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rgbClr val="067AB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 smtClean="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9085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expressive 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1588" y="0"/>
            <a:ext cx="2028825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59" y="381000"/>
            <a:ext cx="9411469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 smtClean="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126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intrnl_cnsm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5"/>
          <a:stretch>
            <a:fillRect/>
          </a:stretch>
        </p:blipFill>
        <p:spPr bwMode="auto">
          <a:xfrm>
            <a:off x="7656513" y="5237163"/>
            <a:ext cx="45227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8"/>
          <p:cNvSpPr txBox="1">
            <a:spLocks/>
          </p:cNvSpPr>
          <p:nvPr userDrawn="1"/>
        </p:nvSpPr>
        <p:spPr>
          <a:xfrm>
            <a:off x="4157663" y="6715125"/>
            <a:ext cx="6511925" cy="920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pPr defTabSz="914400" eaLnBrk="0" hangingPunct="0">
              <a:spcBef>
                <a:spcPct val="50000"/>
              </a:spcBef>
              <a:defRPr/>
            </a:pPr>
            <a:r>
              <a:rPr lang="en-US" sz="600" b="1" i="1" dirty="0" smtClean="0">
                <a:solidFill>
                  <a:srgbClr val="484848"/>
                </a:solidFill>
                <a:latin typeface="+mn-lt"/>
                <a:ea typeface="ＭＳ Ｐゴシック"/>
              </a:rPr>
              <a:t>AT&amp;T Proprietary (Restricted) authorized individuals only</a:t>
            </a:r>
            <a:endParaRPr lang="en-US" sz="600" b="1" i="1" dirty="0">
              <a:solidFill>
                <a:srgbClr val="484848"/>
              </a:solidFill>
              <a:latin typeface="+mn-lt"/>
              <a:ea typeface="ＭＳ Ｐゴシック"/>
            </a:endParaRPr>
          </a:p>
        </p:txBody>
      </p:sp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496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5" y="274638"/>
            <a:ext cx="1096137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965" y="1600203"/>
            <a:ext cx="1096137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162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solidFill>
                  <a:srgbClr val="404040"/>
                </a:solidFill>
                <a:latin typeface="Verdana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0838" y="6356350"/>
            <a:ext cx="3857625" cy="92075"/>
          </a:xfrm>
        </p:spPr>
        <p:txBody>
          <a:bodyPr/>
          <a:lstStyle>
            <a:lvl1pPr defTabSz="1218347" fontAlgn="auto">
              <a:spcAft>
                <a:spcPts val="0"/>
              </a:spcAft>
              <a:defRPr smtClean="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6200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ntnal_cnsmr_exp_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863" y="5438775"/>
            <a:ext cx="4262437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817445" cy="5334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2407" y="1066800"/>
            <a:ext cx="11101934" cy="4572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ClrTx/>
              <a:defRPr sz="2000" baseline="0">
                <a:solidFill>
                  <a:schemeClr val="tx2"/>
                </a:solidFill>
              </a:defRPr>
            </a:lvl1pPr>
            <a:lvl2pPr>
              <a:buClrTx/>
              <a:buSzPct val="100000"/>
              <a:defRPr sz="2000" baseline="0">
                <a:solidFill>
                  <a:schemeClr val="tx2"/>
                </a:solidFill>
              </a:defRPr>
            </a:lvl2pPr>
            <a:lvl3pPr>
              <a:buClrTx/>
              <a:buSzPct val="100000"/>
              <a:defRPr sz="1800" baseline="0">
                <a:solidFill>
                  <a:schemeClr val="tx2"/>
                </a:solidFill>
              </a:defRPr>
            </a:lvl3pPr>
            <a:lvl4pPr>
              <a:buClrTx/>
              <a:buSzPct val="100000"/>
              <a:defRPr sz="1600" baseline="0">
                <a:solidFill>
                  <a:schemeClr val="tx2"/>
                </a:solidFill>
              </a:defRPr>
            </a:lvl4pPr>
            <a:lvl5pPr>
              <a:buClrTx/>
              <a:buSzPct val="100000"/>
              <a:defRPr sz="1600" baseline="0">
                <a:solidFill>
                  <a:schemeClr val="tx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815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rnl_cnsmr_exp_cvr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0"/>
          <a:stretch>
            <a:fillRect/>
          </a:stretch>
        </p:blipFill>
        <p:spPr bwMode="auto">
          <a:xfrm>
            <a:off x="0" y="0"/>
            <a:ext cx="10152063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att_globe_rgb_grd_pos_2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377825"/>
            <a:ext cx="1560512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7"/>
          <p:cNvSpPr txBox="1">
            <a:spLocks noChangeArrowheads="1"/>
          </p:cNvSpPr>
          <p:nvPr userDrawn="1"/>
        </p:nvSpPr>
        <p:spPr bwMode="auto">
          <a:xfrm>
            <a:off x="534988" y="6369050"/>
            <a:ext cx="7319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>
              <a:defRPr/>
            </a:pPr>
            <a:r>
              <a:rPr lang="en-US" sz="600" b="1" dirty="0" smtClean="0">
                <a:solidFill>
                  <a:srgbClr val="808080"/>
                </a:solidFill>
                <a:latin typeface="Verdana" pitchFamily="34" charset="0"/>
              </a:rPr>
              <a:t>AT&amp;T Proprietary </a:t>
            </a:r>
            <a:r>
              <a:rPr lang="en-US" sz="600" dirty="0" smtClean="0">
                <a:solidFill>
                  <a:srgbClr val="808080"/>
                </a:solidFill>
                <a:latin typeface="Verdana" pitchFamily="34" charset="0"/>
              </a:rPr>
              <a:t>(Internal Use Only)</a:t>
            </a:r>
          </a:p>
          <a:p>
            <a:pPr defTabSz="914400">
              <a:defRPr/>
            </a:pPr>
            <a:r>
              <a:rPr lang="en-US" sz="600" dirty="0" smtClean="0">
                <a:solidFill>
                  <a:srgbClr val="808080"/>
                </a:solidFill>
                <a:latin typeface="Verdana" pitchFamily="34" charset="0"/>
              </a:rPr>
              <a:t>Not for use or disclosure outside the AT&amp;T companies except under written agreement </a:t>
            </a: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534980" y="1615440"/>
            <a:ext cx="758457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60" y="2682240"/>
            <a:ext cx="7510568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63275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rnal_cnsmr_dvd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2"/>
          <a:stretch>
            <a:fillRect/>
          </a:stretch>
        </p:blipFill>
        <p:spPr bwMode="auto">
          <a:xfrm>
            <a:off x="0" y="0"/>
            <a:ext cx="10287000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9"/>
          <p:cNvSpPr>
            <a:spLocks noGrp="1"/>
          </p:cNvSpPr>
          <p:nvPr>
            <p:ph type="title"/>
          </p:nvPr>
        </p:nvSpPr>
        <p:spPr bwMode="gray">
          <a:xfrm>
            <a:off x="534980" y="381000"/>
            <a:ext cx="758457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60" y="4114800"/>
            <a:ext cx="7510568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9000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rnl_cnsm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5"/>
          <a:stretch>
            <a:fillRect/>
          </a:stretch>
        </p:blipFill>
        <p:spPr bwMode="auto">
          <a:xfrm>
            <a:off x="7656513" y="5237163"/>
            <a:ext cx="45227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 bwMode="auto">
          <a:xfrm>
            <a:off x="534961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2423" y="1999721"/>
            <a:ext cx="11101934" cy="285856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6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6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0535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intrnl_cnsm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5"/>
          <a:stretch>
            <a:fillRect/>
          </a:stretch>
        </p:blipFill>
        <p:spPr bwMode="auto">
          <a:xfrm>
            <a:off x="7656513" y="5237163"/>
            <a:ext cx="45227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2408" y="1981200"/>
            <a:ext cx="5250208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17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5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5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387790" y="1981200"/>
            <a:ext cx="5252323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17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5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5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4290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intrnl_cnsm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5"/>
          <a:stretch>
            <a:fillRect/>
          </a:stretch>
        </p:blipFill>
        <p:spPr bwMode="auto">
          <a:xfrm>
            <a:off x="7656513" y="5237163"/>
            <a:ext cx="45227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1302" y="2667000"/>
            <a:ext cx="5250208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6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6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387887" y="2667000"/>
            <a:ext cx="5252323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6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6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42408" y="1981204"/>
            <a:ext cx="5242760" cy="6397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6394133" y="1981204"/>
            <a:ext cx="5246076" cy="6397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45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081" y="4406901"/>
            <a:ext cx="10352405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081" y="2906713"/>
            <a:ext cx="1035240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FA1BF807-4234-4D7E-BC18-F83AFD4C84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6859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intrnl_cnsm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5"/>
          <a:stretch>
            <a:fillRect/>
          </a:stretch>
        </p:blipFill>
        <p:spPr bwMode="auto">
          <a:xfrm>
            <a:off x="7656513" y="5237163"/>
            <a:ext cx="45227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6"/>
          <p:cNvSpPr>
            <a:spLocks noChangeShapeType="1"/>
          </p:cNvSpPr>
          <p:nvPr userDrawn="1"/>
        </p:nvSpPr>
        <p:spPr bwMode="auto">
          <a:xfrm>
            <a:off x="6032500" y="2562225"/>
            <a:ext cx="0" cy="34798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1693863" y="2566988"/>
            <a:ext cx="873918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2"/>
          </p:nvPr>
        </p:nvSpPr>
        <p:spPr bwMode="gray">
          <a:xfrm>
            <a:off x="1710866" y="2669757"/>
            <a:ext cx="4196332" cy="343421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400"/>
              </a:spcBef>
              <a:spcAft>
                <a:spcPts val="0"/>
              </a:spcAft>
              <a:defRPr sz="1800">
                <a:solidFill>
                  <a:schemeClr val="accent1"/>
                </a:solidFill>
              </a:defRPr>
            </a:lvl1pPr>
            <a:lvl2pPr marL="287338" indent="-195263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Lucida Grande"/>
              <a:buChar char="•"/>
              <a:defRPr sz="1800">
                <a:solidFill>
                  <a:schemeClr val="accent1"/>
                </a:solidFill>
              </a:defRPr>
            </a:lvl2pPr>
            <a:lvl3pPr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accent1"/>
                </a:solidFill>
              </a:defRPr>
            </a:lvl3pPr>
            <a:lvl4pPr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4pPr>
            <a:lvl5pPr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115025" y="2669757"/>
            <a:ext cx="4389665" cy="343421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400"/>
              </a:spcBef>
              <a:spcAft>
                <a:spcPts val="0"/>
              </a:spcAft>
              <a:defRPr sz="1800">
                <a:solidFill>
                  <a:schemeClr val="accent1"/>
                </a:solidFill>
              </a:defRPr>
            </a:lvl1pPr>
            <a:lvl2pPr marL="287338" indent="-195263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2pPr>
            <a:lvl3pPr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accent1"/>
                </a:solidFill>
              </a:defRPr>
            </a:lvl3pPr>
            <a:lvl4pPr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100000"/>
              <a:defRPr sz="1800">
                <a:solidFill>
                  <a:schemeClr val="accent1"/>
                </a:solidFill>
              </a:defRPr>
            </a:lvl4pPr>
            <a:lvl5pPr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accent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3"/>
          </p:nvPr>
        </p:nvSpPr>
        <p:spPr bwMode="gray">
          <a:xfrm>
            <a:off x="1691664" y="1981200"/>
            <a:ext cx="8795972" cy="533400"/>
          </a:xfrm>
          <a:prstGeom prst="rect">
            <a:avLst/>
          </a:prstGeom>
        </p:spPr>
        <p:txBody>
          <a:bodyPr vert="horz" bIns="0" anchor="b" anchorCtr="0"/>
          <a:lstStyle>
            <a:lvl1pPr algn="ctr">
              <a:defRPr>
                <a:solidFill>
                  <a:srgbClr val="80808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2281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intrnl_cnsmr_exp_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35"/>
          <a:stretch>
            <a:fillRect/>
          </a:stretch>
        </p:blipFill>
        <p:spPr bwMode="auto">
          <a:xfrm>
            <a:off x="7656513" y="5237163"/>
            <a:ext cx="45227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1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6994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1 (with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4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2"/>
            <a:ext cx="7672629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7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30" y="23516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993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(Logo w Ta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4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2"/>
            <a:ext cx="7672629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6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787" y="0"/>
            <a:ext cx="2572517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33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684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2"/>
            <a:ext cx="6717646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4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8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1" name="Picture 4" descr="\\psf\Host\Volumes\johbee\Documents\01_Freelance_Design\INTERBRAND\AT&amp;T\2011_Internal_Templates\exports\Titles_footer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573" y="6050278"/>
            <a:ext cx="2542037" cy="80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387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2"/>
            <a:ext cx="6717646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4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8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1" name="Picture 4" descr="\\psf\Host\Volumes\johbee\Documents\01_Freelance_Design\INTERBRAND\AT&amp;T\2011_Internal_Templates\exports\Titles_footer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573" y="6050278"/>
            <a:ext cx="2542037" cy="80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067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70" y="0"/>
            <a:ext cx="12168485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2"/>
            <a:ext cx="6717646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4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8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1" name="Picture 4" descr="\\psf\Host\Volumes\johbee\Documents\01_Freelance_Design\INTERBRAND\AT&amp;T\2011_Internal_Templates\exports\Titles_footer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573" y="6050278"/>
            <a:ext cx="2542037" cy="80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484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5" y="6465722"/>
            <a:ext cx="6717644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8" y="4544582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8" y="5247248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1" name="Picture 4" descr="\\psf\Host\Volumes\johbee\Documents\01_Freelance_Design\INTERBRAND\AT&amp;T\2011_Internal_Templates\exports\Titles_footer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573" y="6050278"/>
            <a:ext cx="2542037" cy="80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544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5" y="6465722"/>
            <a:ext cx="6717644" cy="30384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8" y="4544582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8" y="5247248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8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4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30" y="0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378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23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5" y="6110642"/>
            <a:ext cx="374904" cy="36464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504" y="3651572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504" y="2251541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74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6454" y="1549400"/>
            <a:ext cx="5250208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9650" y="1549400"/>
            <a:ext cx="5252323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9B3FD4E2-4D7A-4D13-B6A5-2399876D60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310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23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643"/>
            <a:ext cx="3749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72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41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892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23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10643"/>
            <a:ext cx="3749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72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41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956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"/>
            <a:ext cx="8549886" cy="4413513"/>
          </a:xfrm>
          <a:prstGeom prst="rect">
            <a:avLst/>
          </a:prstGeom>
        </p:spPr>
      </p:pic>
      <p:sp>
        <p:nvSpPr>
          <p:cNvPr id="7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753"/>
            <a:ext cx="3749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3025"/>
            <a:ext cx="7690695" cy="2435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3251" y="1421953"/>
            <a:ext cx="6717198" cy="1372460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874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>
            <a:off x="301752" y="300923"/>
            <a:ext cx="11591798" cy="6309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"/>
            <a:ext cx="8549886" cy="4413513"/>
          </a:xfrm>
          <a:prstGeom prst="rect">
            <a:avLst/>
          </a:prstGeom>
        </p:spPr>
      </p:pic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09018"/>
            <a:ext cx="3749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32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03251" y="1426464"/>
            <a:ext cx="6717198" cy="1389435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5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3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847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"/>
            <a:ext cx="8549886" cy="44135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603251" y="1426464"/>
            <a:ext cx="6717198" cy="1401193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 userDrawn="1">
            <p:ph type="sldNum" sz="quarter" idx="11"/>
          </p:nvPr>
        </p:nvSpPr>
        <p:spPr>
          <a:xfrm>
            <a:off x="473366" y="6109178"/>
            <a:ext cx="3749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335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55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250" y="1810297"/>
            <a:ext cx="10972800" cy="413647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9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06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over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49" y="1736725"/>
            <a:ext cx="11441113" cy="4210050"/>
          </a:xfrm>
          <a:prstGeom prst="roundRect">
            <a:avLst>
              <a:gd name="adj" fmla="val 2400"/>
            </a:avLst>
          </a:prstGeom>
          <a:solidFill>
            <a:srgbClr val="ECECEE"/>
          </a:solidFill>
        </p:spPr>
        <p:txBody>
          <a:bodyPr lIns="191952" tIns="45704" rIns="191952" bIns="191952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250" y="519113"/>
            <a:ext cx="10972800" cy="9153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949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504" y="1809880"/>
            <a:ext cx="5360988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6"/>
            <a:ext cx="7690695" cy="293816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08717" y="1809880"/>
            <a:ext cx="5367337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3506" y="519113"/>
            <a:ext cx="10975975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204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4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012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14036" y="1736725"/>
            <a:ext cx="5362015" cy="4210048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1952" tIns="36562" rIns="191952" bIns="191952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03504" y="1806211"/>
            <a:ext cx="5360733" cy="414056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736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600076" y="1736725"/>
            <a:ext cx="5364164" cy="4210050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1952" tIns="36562" rIns="191952" bIns="18281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2"/>
          </p:nvPr>
        </p:nvSpPr>
        <p:spPr>
          <a:xfrm>
            <a:off x="6208714" y="1817591"/>
            <a:ext cx="5367336" cy="41291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719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5" y="274638"/>
            <a:ext cx="1096137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965" y="1535113"/>
            <a:ext cx="538130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965" y="2174875"/>
            <a:ext cx="538130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6916" y="1535113"/>
            <a:ext cx="53834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6916" y="2174875"/>
            <a:ext cx="53834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06BF165F-89EE-40D1-9F1D-BC834F3A4D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4932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298452" y="1736724"/>
            <a:ext cx="11582400" cy="4873625"/>
          </a:xfrm>
          <a:prstGeom prst="roundRect">
            <a:avLst>
              <a:gd name="adj" fmla="val 2516"/>
            </a:avLst>
          </a:prstGeom>
          <a:solidFill>
            <a:srgbClr val="ECECEE"/>
          </a:solidFill>
          <a:ln>
            <a:noFill/>
          </a:ln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 smtClean="0"/>
              <a:t>Click icon to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3250" y="524335"/>
            <a:ext cx="10972800" cy="9068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8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920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7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7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32504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46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504339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359097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26446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504339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359097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204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7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7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40133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0" tIns="60895" rIns="121790" bIns="60895" rtlCol="0" anchor="ctr"/>
          <a:lstStyle/>
          <a:p>
            <a:pPr algn="ctr" defTabSz="121789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864562" y="1996409"/>
            <a:ext cx="2741182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71694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57213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64562" y="2935818"/>
            <a:ext cx="2741182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71694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57213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844" y="3210139"/>
            <a:ext cx="1198750" cy="1200000"/>
          </a:xfrm>
          <a:prstGeom prst="rect">
            <a:avLst/>
          </a:prstGeom>
        </p:spPr>
      </p:pic>
      <p:pic>
        <p:nvPicPr>
          <p:cNvPr id="19" name="Picture 18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71" y="3210139"/>
            <a:ext cx="1198750" cy="1200000"/>
          </a:xfrm>
          <a:prstGeom prst="rect">
            <a:avLst/>
          </a:prstGeom>
        </p:spPr>
      </p:pic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62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 Exhib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452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6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603504" y="1813153"/>
            <a:ext cx="10972800" cy="365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Content Placeholder 11"/>
          <p:cNvSpPr>
            <a:spLocks noGrp="1"/>
          </p:cNvSpPr>
          <p:nvPr>
            <p:ph sz="quarter" idx="14"/>
          </p:nvPr>
        </p:nvSpPr>
        <p:spPr>
          <a:xfrm>
            <a:off x="4352417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05" tIns="511872" rIns="91405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15" indent="-16821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771" indent="-16821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0" name="Content Placeholder 11"/>
          <p:cNvSpPr>
            <a:spLocks noGrp="1"/>
          </p:cNvSpPr>
          <p:nvPr>
            <p:ph sz="quarter" idx="15"/>
          </p:nvPr>
        </p:nvSpPr>
        <p:spPr>
          <a:xfrm>
            <a:off x="8101330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05" tIns="511872" rIns="91405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15" indent="-16821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771" indent="-16821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1" name="Content Placeholder 11"/>
          <p:cNvSpPr>
            <a:spLocks noGrp="1"/>
          </p:cNvSpPr>
          <p:nvPr>
            <p:ph sz="quarter" idx="12"/>
          </p:nvPr>
        </p:nvSpPr>
        <p:spPr>
          <a:xfrm>
            <a:off x="603504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05" tIns="511872" rIns="91405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15" indent="-16821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771" indent="-16821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9"/>
          </p:nvPr>
        </p:nvSpPr>
        <p:spPr>
          <a:xfrm>
            <a:off x="603504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16"/>
          <p:cNvSpPr>
            <a:spLocks noGrp="1"/>
          </p:cNvSpPr>
          <p:nvPr>
            <p:ph type="body" sz="quarter" idx="20"/>
          </p:nvPr>
        </p:nvSpPr>
        <p:spPr>
          <a:xfrm>
            <a:off x="4352155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16"/>
          <p:cNvSpPr>
            <a:spLocks noGrp="1"/>
          </p:cNvSpPr>
          <p:nvPr>
            <p:ph type="body" sz="quarter" idx="21"/>
          </p:nvPr>
        </p:nvSpPr>
        <p:spPr>
          <a:xfrm>
            <a:off x="8100807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041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5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845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207180" y="6254497"/>
            <a:ext cx="7690695" cy="293817"/>
          </a:xfrm>
        </p:spPr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4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1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52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rnl_cnsmr_exp_2.jpg"/>
          <p:cNvPicPr>
            <a:picLocks noChangeAspect="1"/>
          </p:cNvPicPr>
          <p:nvPr userDrawn="1"/>
        </p:nvPicPr>
        <p:blipFill>
          <a:blip r:embed="rId2" cstate="print"/>
          <a:srcRect l="10534"/>
          <a:stretch>
            <a:fillRect/>
          </a:stretch>
        </p:blipFill>
        <p:spPr>
          <a:xfrm flipH="1">
            <a:off x="7656109" y="5237546"/>
            <a:ext cx="4523213" cy="1620463"/>
          </a:xfrm>
          <a:prstGeom prst="rect">
            <a:avLst/>
          </a:prstGeom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0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637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ntrnl_cnsmr_exp_2.jpg"/>
          <p:cNvPicPr>
            <a:picLocks noChangeAspect="1"/>
          </p:cNvPicPr>
          <p:nvPr userDrawn="1"/>
        </p:nvPicPr>
        <p:blipFill>
          <a:blip r:embed="rId2"/>
          <a:srcRect l="10534"/>
          <a:stretch>
            <a:fillRect/>
          </a:stretch>
        </p:blipFill>
        <p:spPr>
          <a:xfrm flipH="1">
            <a:off x="7656104" y="5237538"/>
            <a:ext cx="4523213" cy="1620463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 bwMode="auto">
          <a:xfrm>
            <a:off x="534960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2422" y="1999721"/>
            <a:ext cx="11101934" cy="285856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6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7484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ntrnl_cnsmr_exp_cvr_2.jpg"/>
          <p:cNvPicPr>
            <a:picLocks noChangeAspect="1"/>
          </p:cNvPicPr>
          <p:nvPr userDrawn="1"/>
        </p:nvPicPr>
        <p:blipFill>
          <a:blip r:embed="rId2"/>
          <a:srcRect t="4719"/>
          <a:stretch>
            <a:fillRect/>
          </a:stretch>
        </p:blipFill>
        <p:spPr>
          <a:xfrm>
            <a:off x="0" y="0"/>
            <a:ext cx="10151388" cy="6629400"/>
          </a:xfrm>
          <a:prstGeom prst="rect">
            <a:avLst/>
          </a:prstGeom>
        </p:spPr>
      </p:pic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534976" y="1615440"/>
            <a:ext cx="758457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60" y="2682240"/>
            <a:ext cx="7510568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9" name="Picture 8" descr="att_globe_rgb_grd_pos_2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01649" y="377952"/>
            <a:ext cx="1559627" cy="1405128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34976" y="6369048"/>
            <a:ext cx="732026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4400" eaLnBrk="0" hangingPunct="0">
              <a:spcBef>
                <a:spcPts val="0"/>
              </a:spcBef>
            </a:pPr>
            <a:r>
              <a:rPr lang="en-US" sz="800" b="1" dirty="0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t>AT&amp;T Proprietary </a:t>
            </a:r>
            <a:r>
              <a:rPr lang="en-US" sz="800" dirty="0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t>(Internal Use Only)</a:t>
            </a:r>
          </a:p>
          <a:p>
            <a:pPr defTabSz="914400" eaLnBrk="0" hangingPunct="0">
              <a:spcBef>
                <a:spcPts val="0"/>
              </a:spcBef>
            </a:pPr>
            <a:r>
              <a:rPr lang="en-US" sz="800" dirty="0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t>Not for use or disclosure outside the AT&amp;T companies except under written agreement </a:t>
            </a:r>
            <a:endParaRPr lang="en-US" sz="800" dirty="0">
              <a:solidFill>
                <a:srgbClr val="808080"/>
              </a:solidFill>
              <a:latin typeface="Verdana" pitchFamily="-111" charset="0"/>
              <a:cs typeface="Arial" pitchFamily="-111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52313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ntrnal_cnsmr_dvdr_exp_2.jpg"/>
          <p:cNvPicPr>
            <a:picLocks noChangeAspect="1"/>
          </p:cNvPicPr>
          <p:nvPr userDrawn="1"/>
        </p:nvPicPr>
        <p:blipFill>
          <a:blip r:embed="rId2"/>
          <a:srcRect t="9693"/>
          <a:stretch>
            <a:fillRect/>
          </a:stretch>
        </p:blipFill>
        <p:spPr>
          <a:xfrm>
            <a:off x="0" y="0"/>
            <a:ext cx="10286636" cy="4685752"/>
          </a:xfrm>
          <a:prstGeom prst="rect">
            <a:avLst/>
          </a:prstGeom>
        </p:spPr>
      </p:pic>
      <p:sp>
        <p:nvSpPr>
          <p:cNvPr id="16" name="Title 19"/>
          <p:cNvSpPr>
            <a:spLocks noGrp="1"/>
          </p:cNvSpPr>
          <p:nvPr>
            <p:ph type="title"/>
          </p:nvPr>
        </p:nvSpPr>
        <p:spPr bwMode="gray">
          <a:xfrm>
            <a:off x="534976" y="381000"/>
            <a:ext cx="758457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534960" y="4114800"/>
            <a:ext cx="7510568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750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7BFBDDA3-6F48-462D-A78D-5363CC1163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0817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ntrnl_cnsmr_exp_2.jpg"/>
          <p:cNvPicPr>
            <a:picLocks noChangeAspect="1"/>
          </p:cNvPicPr>
          <p:nvPr userDrawn="1"/>
        </p:nvPicPr>
        <p:blipFill>
          <a:blip r:embed="rId2"/>
          <a:srcRect l="10534"/>
          <a:stretch>
            <a:fillRect/>
          </a:stretch>
        </p:blipFill>
        <p:spPr>
          <a:xfrm flipH="1">
            <a:off x="7656104" y="5237538"/>
            <a:ext cx="4523213" cy="1620463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 bwMode="auto">
          <a:xfrm>
            <a:off x="534960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2422" y="1999721"/>
            <a:ext cx="11101934" cy="285856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6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8015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rnl_cnsmr_exp_2.jpg"/>
          <p:cNvPicPr>
            <a:picLocks noChangeAspect="1"/>
          </p:cNvPicPr>
          <p:nvPr userDrawn="1"/>
        </p:nvPicPr>
        <p:blipFill>
          <a:blip r:embed="rId2"/>
          <a:srcRect l="10534"/>
          <a:stretch>
            <a:fillRect/>
          </a:stretch>
        </p:blipFill>
        <p:spPr>
          <a:xfrm flipH="1">
            <a:off x="7656104" y="5237538"/>
            <a:ext cx="4523213" cy="1620463"/>
          </a:xfrm>
          <a:prstGeom prst="rect">
            <a:avLst/>
          </a:prstGeom>
        </p:spPr>
      </p:pic>
      <p:sp>
        <p:nvSpPr>
          <p:cNvPr id="6" name="Title 15"/>
          <p:cNvSpPr>
            <a:spLocks noGrp="1"/>
          </p:cNvSpPr>
          <p:nvPr>
            <p:ph type="title"/>
          </p:nvPr>
        </p:nvSpPr>
        <p:spPr>
          <a:xfrm>
            <a:off x="534960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2408" y="1981200"/>
            <a:ext cx="5250208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3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22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9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9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387790" y="1981200"/>
            <a:ext cx="5252323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3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22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19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19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476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ntrnl_cnsmr_exp_2.jpg"/>
          <p:cNvPicPr>
            <a:picLocks noChangeAspect="1"/>
          </p:cNvPicPr>
          <p:nvPr userDrawn="1"/>
        </p:nvPicPr>
        <p:blipFill>
          <a:blip r:embed="rId2"/>
          <a:srcRect l="10534"/>
          <a:stretch>
            <a:fillRect/>
          </a:stretch>
        </p:blipFill>
        <p:spPr>
          <a:xfrm flipH="1">
            <a:off x="7656104" y="5237538"/>
            <a:ext cx="4523213" cy="1620463"/>
          </a:xfrm>
          <a:prstGeom prst="rect">
            <a:avLst/>
          </a:prstGeom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0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541302" y="2667000"/>
            <a:ext cx="5250208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6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387886" y="2667000"/>
            <a:ext cx="5252323" cy="308716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buSzPct val="100000"/>
              <a:defRPr sz="2600">
                <a:solidFill>
                  <a:schemeClr val="accent1"/>
                </a:solidFill>
              </a:defRPr>
            </a:lvl2pPr>
            <a:lvl3pPr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3pPr>
            <a:lvl4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4pPr>
            <a:lvl5pPr>
              <a:buClr>
                <a:schemeClr val="accent1"/>
              </a:buClr>
              <a:buSzPct val="100000"/>
              <a:defRPr sz="20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42408" y="1981204"/>
            <a:ext cx="5242760" cy="6397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600" b="1">
                <a:solidFill>
                  <a:schemeClr val="accent1"/>
                </a:solidFill>
              </a:defRPr>
            </a:lvl1pPr>
            <a:lvl2pPr marL="585719" indent="0">
              <a:buNone/>
              <a:defRPr sz="2600" b="1"/>
            </a:lvl2pPr>
            <a:lvl3pPr marL="1171438" indent="0">
              <a:buNone/>
              <a:defRPr sz="2300" b="1"/>
            </a:lvl3pPr>
            <a:lvl4pPr marL="1757157" indent="0">
              <a:buNone/>
              <a:defRPr sz="2000" b="1"/>
            </a:lvl4pPr>
            <a:lvl5pPr marL="2342876" indent="0">
              <a:buNone/>
              <a:defRPr sz="2000" b="1"/>
            </a:lvl5pPr>
            <a:lvl6pPr marL="2928595" indent="0">
              <a:buNone/>
              <a:defRPr sz="2000" b="1"/>
            </a:lvl6pPr>
            <a:lvl7pPr marL="3514314" indent="0">
              <a:buNone/>
              <a:defRPr sz="2000" b="1"/>
            </a:lvl7pPr>
            <a:lvl8pPr marL="4100032" indent="0">
              <a:buNone/>
              <a:defRPr sz="2000" b="1"/>
            </a:lvl8pPr>
            <a:lvl9pPr marL="4685751" indent="0">
              <a:buNone/>
              <a:defRPr sz="20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6394133" y="1981204"/>
            <a:ext cx="5246076" cy="63976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2600" b="1">
                <a:solidFill>
                  <a:schemeClr val="accent1"/>
                </a:solidFill>
              </a:defRPr>
            </a:lvl1pPr>
            <a:lvl2pPr marL="585719" indent="0">
              <a:buNone/>
              <a:defRPr sz="2600" b="1"/>
            </a:lvl2pPr>
            <a:lvl3pPr marL="1171438" indent="0">
              <a:buNone/>
              <a:defRPr sz="2300" b="1"/>
            </a:lvl3pPr>
            <a:lvl4pPr marL="1757157" indent="0">
              <a:buNone/>
              <a:defRPr sz="2000" b="1"/>
            </a:lvl4pPr>
            <a:lvl5pPr marL="2342876" indent="0">
              <a:buNone/>
              <a:defRPr sz="2000" b="1"/>
            </a:lvl5pPr>
            <a:lvl6pPr marL="2928595" indent="0">
              <a:buNone/>
              <a:defRPr sz="2000" b="1"/>
            </a:lvl6pPr>
            <a:lvl7pPr marL="3514314" indent="0">
              <a:buNone/>
              <a:defRPr sz="2000" b="1"/>
            </a:lvl7pPr>
            <a:lvl8pPr marL="4100032" indent="0">
              <a:buNone/>
              <a:defRPr sz="2000" b="1"/>
            </a:lvl8pPr>
            <a:lvl9pPr marL="4685751" indent="0">
              <a:buNone/>
              <a:defRPr sz="20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2970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intrnl_cnsmr_exp_2.jpg"/>
          <p:cNvPicPr>
            <a:picLocks noChangeAspect="1"/>
          </p:cNvPicPr>
          <p:nvPr userDrawn="1"/>
        </p:nvPicPr>
        <p:blipFill>
          <a:blip r:embed="rId2"/>
          <a:srcRect l="10534"/>
          <a:stretch>
            <a:fillRect/>
          </a:stretch>
        </p:blipFill>
        <p:spPr>
          <a:xfrm flipH="1">
            <a:off x="7656104" y="5237538"/>
            <a:ext cx="4523213" cy="1620463"/>
          </a:xfrm>
          <a:prstGeom prst="rect">
            <a:avLst/>
          </a:prstGeom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0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2"/>
          </p:nvPr>
        </p:nvSpPr>
        <p:spPr bwMode="gray">
          <a:xfrm>
            <a:off x="1710866" y="2669757"/>
            <a:ext cx="4196332" cy="343421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512"/>
              </a:spcBef>
              <a:spcAft>
                <a:spcPts val="0"/>
              </a:spcAft>
              <a:defRPr sz="2300">
                <a:solidFill>
                  <a:schemeClr val="accent1"/>
                </a:solidFill>
              </a:defRPr>
            </a:lvl1pPr>
            <a:lvl2pPr marL="368109" indent="-250151"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Lucida Grande"/>
              <a:buChar char="•"/>
              <a:defRPr sz="2300">
                <a:solidFill>
                  <a:schemeClr val="accent1"/>
                </a:solidFill>
              </a:defRPr>
            </a:lvl2pPr>
            <a:lvl3pPr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defRPr sz="2300">
                <a:solidFill>
                  <a:schemeClr val="accent1"/>
                </a:solidFill>
              </a:defRPr>
            </a:lvl3pPr>
            <a:lvl4pPr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4pPr>
            <a:lvl5pPr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defRPr sz="23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115024" y="2669757"/>
            <a:ext cx="4389665" cy="343421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512"/>
              </a:spcBef>
              <a:spcAft>
                <a:spcPts val="0"/>
              </a:spcAft>
              <a:defRPr sz="2300">
                <a:solidFill>
                  <a:schemeClr val="accent1"/>
                </a:solidFill>
              </a:defRPr>
            </a:lvl1pPr>
            <a:lvl2pPr marL="368109" indent="-250151"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2pPr>
            <a:lvl3pPr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defRPr sz="2300">
                <a:solidFill>
                  <a:schemeClr val="accent1"/>
                </a:solidFill>
              </a:defRPr>
            </a:lvl3pPr>
            <a:lvl4pPr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buSzPct val="100000"/>
              <a:defRPr sz="2300">
                <a:solidFill>
                  <a:schemeClr val="accent1"/>
                </a:solidFill>
              </a:defRPr>
            </a:lvl4pPr>
            <a:lvl5pPr>
              <a:spcBef>
                <a:spcPts val="512"/>
              </a:spcBef>
              <a:spcAft>
                <a:spcPts val="0"/>
              </a:spcAft>
              <a:buClr>
                <a:schemeClr val="accent1"/>
              </a:buClr>
              <a:defRPr sz="2300">
                <a:solidFill>
                  <a:schemeClr val="accent1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Line 6"/>
          <p:cNvSpPr>
            <a:spLocks noChangeShapeType="1"/>
          </p:cNvSpPr>
          <p:nvPr userDrawn="1"/>
        </p:nvSpPr>
        <p:spPr bwMode="auto">
          <a:xfrm>
            <a:off x="6032560" y="2562227"/>
            <a:ext cx="0" cy="34798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117144" tIns="58572" rIns="117144" bIns="58572">
            <a:prstTxWarp prst="textNoShape">
              <a:avLst/>
            </a:prstTxWarp>
          </a:bodyPr>
          <a:lstStyle/>
          <a:p>
            <a:pPr algn="ctr" defTabSz="914400" eaLnBrk="0" hangingPunct="0">
              <a:spcBef>
                <a:spcPct val="50000"/>
              </a:spcBef>
            </a:pPr>
            <a:endParaRPr lang="en-US" sz="3100">
              <a:solidFill>
                <a:srgbClr val="CCCCCC"/>
              </a:solidFill>
              <a:latin typeface="Verdana" pitchFamily="-111" charset="0"/>
              <a:cs typeface="Arial" pitchFamily="-111" charset="-52"/>
            </a:endParaRP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>
            <a:off x="1693703" y="2566988"/>
            <a:ext cx="873907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117144" tIns="58572" rIns="117144" bIns="58572">
            <a:prstTxWarp prst="textNoShape">
              <a:avLst/>
            </a:prstTxWarp>
          </a:bodyPr>
          <a:lstStyle/>
          <a:p>
            <a:pPr algn="ctr" defTabSz="914400" eaLnBrk="0" hangingPunct="0">
              <a:spcBef>
                <a:spcPct val="50000"/>
              </a:spcBef>
            </a:pPr>
            <a:endParaRPr lang="en-US" sz="3100">
              <a:solidFill>
                <a:srgbClr val="CCCCCC"/>
              </a:solidFill>
              <a:latin typeface="Verdana" pitchFamily="-111" charset="0"/>
              <a:cs typeface="Arial" pitchFamily="-111" charset="-52"/>
            </a:endParaRP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3"/>
          </p:nvPr>
        </p:nvSpPr>
        <p:spPr bwMode="gray">
          <a:xfrm>
            <a:off x="1691664" y="1981200"/>
            <a:ext cx="8795972" cy="533400"/>
          </a:xfrm>
          <a:prstGeom prst="rect">
            <a:avLst/>
          </a:prstGeom>
        </p:spPr>
        <p:txBody>
          <a:bodyPr vert="horz" lIns="117144" tIns="58572" rIns="117144" bIns="0" anchor="b" anchorCtr="0"/>
          <a:lstStyle>
            <a:lvl1pPr algn="ctr">
              <a:defRPr>
                <a:solidFill>
                  <a:srgbClr val="80808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4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2886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rnl_cnsmr_exp_2.jpg"/>
          <p:cNvPicPr>
            <a:picLocks noChangeAspect="1"/>
          </p:cNvPicPr>
          <p:nvPr userDrawn="1"/>
        </p:nvPicPr>
        <p:blipFill>
          <a:blip r:embed="rId2"/>
          <a:srcRect l="10534"/>
          <a:stretch>
            <a:fillRect/>
          </a:stretch>
        </p:blipFill>
        <p:spPr>
          <a:xfrm flipH="1">
            <a:off x="7656104" y="5237538"/>
            <a:ext cx="4523213" cy="1620463"/>
          </a:xfrm>
          <a:prstGeom prst="rect">
            <a:avLst/>
          </a:prstGeom>
        </p:spPr>
      </p:pic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60" y="381000"/>
            <a:ext cx="9817445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535677" y="6341880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01829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5" y="274638"/>
            <a:ext cx="10961370" cy="1143000"/>
          </a:xfrm>
          <a:prstGeom prst="rect">
            <a:avLst/>
          </a:prstGeom>
        </p:spPr>
        <p:txBody>
          <a:bodyPr lIns="117144" tIns="58572" rIns="117144" bIns="58572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8965" y="6356514"/>
            <a:ext cx="2841837" cy="365125"/>
          </a:xfrm>
          <a:prstGeom prst="rect">
            <a:avLst/>
          </a:prstGeom>
        </p:spPr>
        <p:txBody>
          <a:bodyPr lIns="117144" tIns="58572" rIns="117144" bIns="58572"/>
          <a:lstStyle/>
          <a:p>
            <a:pPr algn="ctr" defTabSz="914400" eaLnBrk="0" hangingPunct="0">
              <a:spcBef>
                <a:spcPct val="50000"/>
              </a:spcBef>
            </a:pPr>
            <a:fld id="{0B216CDF-B0E1-4078-B7B5-645225C06F50}" type="datetimeFigureOut">
              <a:rPr lang="en-US" sz="3100" smtClean="0">
                <a:solidFill>
                  <a:prstClr val="black">
                    <a:tint val="75000"/>
                  </a:prstClr>
                </a:solidFill>
                <a:latin typeface="Verdana" pitchFamily="-111" charset="0"/>
                <a:cs typeface="Arial" pitchFamily="-111" charset="-52"/>
              </a:rPr>
              <a:pPr algn="ctr" defTabSz="914400" eaLnBrk="0" hangingPunct="0">
                <a:spcBef>
                  <a:spcPct val="50000"/>
                </a:spcBef>
              </a:pPr>
              <a:t>8/26/2016</a:t>
            </a:fld>
            <a:endParaRPr lang="en-US" sz="3100">
              <a:solidFill>
                <a:prstClr val="black">
                  <a:tint val="75000"/>
                </a:prstClr>
              </a:solidFill>
              <a:latin typeface="Verdana" pitchFamily="-111" charset="0"/>
              <a:cs typeface="Arial" pitchFamily="-111" charset="-52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1261" y="6356514"/>
            <a:ext cx="3856778" cy="365125"/>
          </a:xfrm>
          <a:prstGeom prst="rect">
            <a:avLst/>
          </a:prstGeom>
        </p:spPr>
        <p:txBody>
          <a:bodyPr lIns="117144" tIns="58572" rIns="117144" bIns="58572"/>
          <a:lstStyle/>
          <a:p>
            <a:pPr algn="ctr" defTabSz="914400" eaLnBrk="0" hangingPunct="0">
              <a:spcBef>
                <a:spcPct val="50000"/>
              </a:spcBef>
            </a:pPr>
            <a:endParaRPr lang="en-US" sz="3100">
              <a:solidFill>
                <a:prstClr val="black">
                  <a:tint val="75000"/>
                </a:prstClr>
              </a:solidFill>
              <a:latin typeface="Verdana" pitchFamily="-111" charset="0"/>
              <a:cs typeface="Arial" pitchFamily="-111" charset="-52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D6281-8B8A-4C2A-8BE3-1B760BA4B7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0042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1086859" y="381000"/>
            <a:ext cx="9235201" cy="103632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6" name="Picture 5" descr="expressive 3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55863" y="1"/>
            <a:ext cx="1727693" cy="3408017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1098815" y="6469682"/>
            <a:ext cx="6513247" cy="92333"/>
          </a:xfrm>
          <a:prstGeom prst="rect">
            <a:avLst/>
          </a:prstGeom>
        </p:spPr>
        <p:txBody>
          <a:bodyPr lIns="117144" tIns="58572" rIns="117144" bIns="58572"/>
          <a:lstStyle/>
          <a:p>
            <a:pPr algn="ctr" defTabSz="914400" eaLnBrk="0" hangingPunct="0">
              <a:spcBef>
                <a:spcPct val="50000"/>
              </a:spcBef>
            </a:pPr>
            <a:endParaRPr lang="en-US" sz="3100" dirty="0">
              <a:solidFill>
                <a:srgbClr val="CCCCCC"/>
              </a:solidFill>
              <a:latin typeface="Verdana" pitchFamily="-111" charset="0"/>
              <a:cs typeface="Arial" pitchFamily="-111" charset="-52"/>
            </a:endParaRPr>
          </a:p>
        </p:txBody>
      </p:sp>
      <p:sp>
        <p:nvSpPr>
          <p:cNvPr id="7" name="Footer Placeholder 5"/>
          <p:cNvSpPr txBox="1">
            <a:spLocks/>
          </p:cNvSpPr>
          <p:nvPr userDrawn="1"/>
        </p:nvSpPr>
        <p:spPr>
          <a:xfrm>
            <a:off x="1107625" y="6636401"/>
            <a:ext cx="9964050" cy="2462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algn="ctr" defTabSz="914400" eaLnBrk="0" hangingPunct="0">
              <a:spcBef>
                <a:spcPct val="50000"/>
              </a:spcBef>
              <a:defRPr/>
            </a:pPr>
            <a:r>
              <a:rPr lang="en-US" sz="800" smtClean="0">
                <a:solidFill>
                  <a:srgbClr val="484848"/>
                </a:solidFill>
                <a:latin typeface="Verdana" pitchFamily="-111" charset="0"/>
                <a:ea typeface="Arial" pitchFamily="-111" charset="-52"/>
                <a:cs typeface="Arial" pitchFamily="-111" charset="-52"/>
              </a:rPr>
              <a:t>AT&amp;T Proprietary (Internal Use Only)</a:t>
            </a:r>
            <a:br>
              <a:rPr lang="en-US" sz="800" smtClean="0">
                <a:solidFill>
                  <a:srgbClr val="484848"/>
                </a:solidFill>
                <a:latin typeface="Verdana" pitchFamily="-111" charset="0"/>
                <a:ea typeface="Arial" pitchFamily="-111" charset="-52"/>
                <a:cs typeface="Arial" pitchFamily="-111" charset="-52"/>
              </a:rPr>
            </a:br>
            <a:r>
              <a:rPr lang="en-US" sz="800" smtClean="0">
                <a:solidFill>
                  <a:srgbClr val="484848"/>
                </a:solidFill>
                <a:latin typeface="Verdana" pitchFamily="-111" charset="0"/>
                <a:ea typeface="Arial" pitchFamily="-111" charset="-52"/>
                <a:cs typeface="Arial" pitchFamily="-111" charset="-52"/>
              </a:rPr>
              <a:t>Not for use or disclosure outside the AT&amp;T companies except under written agreement</a:t>
            </a:r>
            <a:endParaRPr lang="en-US" sz="800" dirty="0" smtClean="0">
              <a:solidFill>
                <a:srgbClr val="484848"/>
              </a:solidFill>
              <a:latin typeface="Verdana" pitchFamily="-111" charset="0"/>
              <a:ea typeface="Arial" pitchFamily="-111" charset="-52"/>
              <a:cs typeface="Arial" pitchFamily="-111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617542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275C5C87-AC96-4C9B-9744-CC4B0E09A3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339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6" y="273050"/>
            <a:ext cx="40069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68" y="273051"/>
            <a:ext cx="68085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66" y="1435101"/>
            <a:ext cx="40069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6CBB5D38-AFFF-4E04-8FD0-888F098541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580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228" y="4800600"/>
            <a:ext cx="730758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7228" y="612775"/>
            <a:ext cx="730758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7228" y="5367338"/>
            <a:ext cx="730758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1218347" fontAlgn="auto">
              <a:spcAft>
                <a:spcPts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F3B23BF0-6B52-45C6-B0E6-15659BE1DB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555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26" Type="http://schemas.openxmlformats.org/officeDocument/2006/relationships/slideLayout" Target="../slideLayouts/slideLayout57.xml"/><Relationship Id="rId3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52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5" Type="http://schemas.openxmlformats.org/officeDocument/2006/relationships/slideLayout" Target="../slideLayouts/slideLayout56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55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0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Relationship Id="rId22" Type="http://schemas.openxmlformats.org/officeDocument/2006/relationships/slideLayout" Target="../slideLayouts/slideLayout53.xml"/><Relationship Id="rId27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2775" y="457200"/>
            <a:ext cx="107061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6588" y="1549400"/>
            <a:ext cx="10706100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2052" name="Group 9"/>
          <p:cNvGrpSpPr>
            <a:grpSpLocks/>
          </p:cNvGrpSpPr>
          <p:nvPr/>
        </p:nvGrpSpPr>
        <p:grpSpPr bwMode="auto">
          <a:xfrm>
            <a:off x="0" y="5867400"/>
            <a:ext cx="12179300" cy="831850"/>
            <a:chOff x="0" y="3696"/>
            <a:chExt cx="5760" cy="524"/>
          </a:xfrm>
        </p:grpSpPr>
        <p:sp>
          <p:nvSpPr>
            <p:cNvPr id="2055" name="Freeform 5"/>
            <p:cNvSpPr>
              <a:spLocks/>
            </p:cNvSpPr>
            <p:nvPr/>
          </p:nvSpPr>
          <p:spPr bwMode="ltGray">
            <a:xfrm>
              <a:off x="0" y="3696"/>
              <a:ext cx="5760" cy="291"/>
            </a:xfrm>
            <a:custGeom>
              <a:avLst/>
              <a:gdLst>
                <a:gd name="T0" fmla="*/ 0 w 5760"/>
                <a:gd name="T1" fmla="*/ 0 h 630"/>
                <a:gd name="T2" fmla="*/ 2989 w 5760"/>
                <a:gd name="T3" fmla="*/ 0 h 630"/>
                <a:gd name="T4" fmla="*/ 5760 w 5760"/>
                <a:gd name="T5" fmla="*/ 0 h 630"/>
                <a:gd name="T6" fmla="*/ 5760 w 5760"/>
                <a:gd name="T7" fmla="*/ 0 h 630"/>
                <a:gd name="T8" fmla="*/ 0 w 5760"/>
                <a:gd name="T9" fmla="*/ 0 h 630"/>
                <a:gd name="T10" fmla="*/ 0 w 5760"/>
                <a:gd name="T11" fmla="*/ 0 h 6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60" h="630">
                  <a:moveTo>
                    <a:pt x="0" y="342"/>
                  </a:moveTo>
                  <a:cubicBezTo>
                    <a:pt x="1014" y="359"/>
                    <a:pt x="2029" y="376"/>
                    <a:pt x="2989" y="319"/>
                  </a:cubicBezTo>
                  <a:cubicBezTo>
                    <a:pt x="3949" y="262"/>
                    <a:pt x="5013" y="171"/>
                    <a:pt x="5760" y="0"/>
                  </a:cubicBezTo>
                  <a:cubicBezTo>
                    <a:pt x="5760" y="315"/>
                    <a:pt x="5760" y="630"/>
                    <a:pt x="5760" y="630"/>
                  </a:cubicBezTo>
                  <a:lnTo>
                    <a:pt x="0" y="630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pic>
          <p:nvPicPr>
            <p:cNvPr id="2056" name="Picture 6" descr="att_slidedark_logo300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5114" y="3982"/>
              <a:ext cx="504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9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60513" y="6578600"/>
            <a:ext cx="21955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2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08000" y="6580188"/>
            <a:ext cx="10890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7EACAEAE-64A4-40E0-A7ED-575D563675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15798" y="6376809"/>
            <a:ext cx="53118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defPPr>
              <a:defRPr lang="en-US"/>
            </a:defPPr>
            <a:lvl1pPr algn="l" defTabSz="1218347" rtl="0" fontAlgn="auto">
              <a:spcBef>
                <a:spcPts val="0"/>
              </a:spcBef>
              <a:spcAft>
                <a:spcPts val="0"/>
              </a:spcAft>
              <a:defRPr sz="1100" b="1" kern="1200">
                <a:solidFill>
                  <a:srgbClr val="808080"/>
                </a:solidFill>
                <a:latin typeface="+mn-lt"/>
                <a:ea typeface="+mn-ea"/>
                <a:cs typeface="+mn-cs"/>
              </a:defRPr>
            </a:lvl1pPr>
            <a:lvl2pPr marL="608013" indent="-150813" algn="l" defTabSz="121761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217613" indent="-303213" algn="l" defTabSz="121761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827213" indent="-455613" algn="l" defTabSz="121761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435225" indent="-606425" algn="l" defTabSz="1217613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D2F6E53A-6B6F-4F4C-A9F0-9BEFF93D2869}" type="slidenum">
              <a:rPr lang="en-US" sz="1000" smtClean="0"/>
              <a:pPr>
                <a:defRPr/>
              </a:pPr>
              <a:t>‹#›</a:t>
            </a:fld>
            <a:endParaRPr lang="en-US" sz="1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782" r:id="rId1"/>
    <p:sldLayoutId id="2147487783" r:id="rId2"/>
    <p:sldLayoutId id="2147487784" r:id="rId3"/>
    <p:sldLayoutId id="2147487785" r:id="rId4"/>
    <p:sldLayoutId id="2147487786" r:id="rId5"/>
    <p:sldLayoutId id="2147487787" r:id="rId6"/>
    <p:sldLayoutId id="2147487788" r:id="rId7"/>
    <p:sldLayoutId id="2147487789" r:id="rId8"/>
    <p:sldLayoutId id="2147487790" r:id="rId9"/>
    <p:sldLayoutId id="2147487791" r:id="rId10"/>
    <p:sldLayoutId id="2147487792" r:id="rId11"/>
  </p:sldLayoutIdLst>
  <p:hf hdr="0" ftr="0" dt="0"/>
  <p:txStyles>
    <p:titleStyle>
      <a:lvl1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2pPr>
      <a:lvl3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3pPr>
      <a:lvl4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4pPr>
      <a:lvl5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5pPr>
      <a:lvl6pPr marL="4572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6pPr>
      <a:lvl7pPr marL="9144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7pPr>
      <a:lvl8pPr marL="13716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8pPr>
      <a:lvl9pPr marL="1828800" algn="l" defTabSz="947738" rtl="0" eaLnBrk="1" fontAlgn="base" hangingPunct="1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9pPr>
    </p:titleStyle>
    <p:bodyStyle>
      <a:lvl1pPr marL="342900" indent="-342900" algn="l" defTabSz="947738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34950" indent="-233363" algn="l" defTabSz="947738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</a:defRPr>
      </a:lvl2pPr>
      <a:lvl3pPr marL="461963" indent="-225425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 pitchFamily="1" charset="0"/>
        <a:buChar char="–"/>
        <a:defRPr>
          <a:solidFill>
            <a:schemeClr val="tx1"/>
          </a:solidFill>
          <a:latin typeface="+mn-lt"/>
        </a:defRPr>
      </a:lvl3pPr>
      <a:lvl4pPr marL="692150" indent="-22860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1600">
          <a:solidFill>
            <a:schemeClr val="tx1"/>
          </a:solidFill>
          <a:latin typeface="+mn-lt"/>
        </a:defRPr>
      </a:lvl4pPr>
      <a:lvl5pPr marL="9159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3731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6pPr>
      <a:lvl7pPr marL="18303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7pPr>
      <a:lvl8pPr marL="22875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8pPr>
      <a:lvl9pPr marL="2744788" indent="-222250" algn="l" defTabSz="947738" rtl="0" eaLnBrk="1" fontAlgn="base" hangingPunct="1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7"/>
          <p:cNvSpPr txBox="1">
            <a:spLocks noChangeArrowheads="1"/>
          </p:cNvSpPr>
          <p:nvPr/>
        </p:nvSpPr>
        <p:spPr bwMode="auto">
          <a:xfrm>
            <a:off x="1103313" y="6362700"/>
            <a:ext cx="7319962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>
              <a:defRPr/>
            </a:pPr>
            <a:r>
              <a:rPr lang="en-US" sz="600" dirty="0" smtClean="0">
                <a:solidFill>
                  <a:srgbClr val="484848"/>
                </a:solidFill>
                <a:latin typeface="Verdana" pitchFamily="34" charset="0"/>
              </a:rPr>
              <a:t>© 2010 AT&amp;T Intellectual Property. All rights reserved. AT&amp;T and the AT&amp;T logo are trademarks of AT&amp;T Intellectual Property.</a:t>
            </a:r>
          </a:p>
        </p:txBody>
      </p:sp>
      <p:pic>
        <p:nvPicPr>
          <p:cNvPr id="3076" name="Picture 6" descr="Globe_Alone_rgb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8088" y="6324600"/>
            <a:ext cx="492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238375" y="6765925"/>
            <a:ext cx="6511925" cy="9207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600" smtClean="0">
                <a:solidFill>
                  <a:srgbClr val="484848"/>
                </a:solidFill>
                <a:latin typeface="Verdana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793" r:id="rId1"/>
    <p:sldLayoutId id="2147487794" r:id="rId2"/>
    <p:sldLayoutId id="2147487795" r:id="rId3"/>
    <p:sldLayoutId id="2147487796" r:id="rId4"/>
    <p:sldLayoutId id="2147487797" r:id="rId5"/>
    <p:sldLayoutId id="2147487798" r:id="rId6"/>
    <p:sldLayoutId id="2147487799" r:id="rId7"/>
    <p:sldLayoutId id="2147487800" r:id="rId8"/>
    <p:sldLayoutId id="2147487801" r:id="rId9"/>
    <p:sldLayoutId id="2147487802" r:id="rId10"/>
    <p:sldLayoutId id="2147487803" r:id="rId11"/>
    <p:sldLayoutId id="2147487804" r:id="rId12"/>
    <p:sldLayoutId id="2147487805" r:id="rId13"/>
  </p:sldLayoutIdLst>
  <p:hf hdr="0" ftr="0" dt="0"/>
  <p:txStyles>
    <p:titleStyle>
      <a:lvl1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2pPr>
      <a:lvl3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3pPr>
      <a:lvl4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4pPr>
      <a:lvl5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5pPr>
      <a:lvl6pPr marL="4572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6pPr>
      <a:lvl7pPr marL="9144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7pPr>
      <a:lvl8pPr marL="13716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8pPr>
      <a:lvl9pPr marL="18288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9pPr>
    </p:titleStyle>
    <p:bodyStyle>
      <a:lvl1pPr marL="342900" indent="-342900" algn="l" defTabSz="947738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34950" indent="-233363" algn="l" defTabSz="947738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2pPr>
      <a:lvl3pPr marL="461963" indent="-225425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 pitchFamily="1" charset="0"/>
        <a:buChar char="–"/>
        <a:defRPr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3pPr>
      <a:lvl4pPr marL="692150" indent="-22860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16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4pPr>
      <a:lvl5pPr marL="9159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  <a:ea typeface="ＭＳ Ｐゴシック" pitchFamily="34" charset="-128"/>
          <a:cs typeface="ＭＳ Ｐゴシック"/>
        </a:defRPr>
      </a:lvl5pPr>
      <a:lvl6pPr marL="13731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6pPr>
      <a:lvl7pPr marL="18303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7pPr>
      <a:lvl8pPr marL="22875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8pPr>
      <a:lvl9pPr marL="27447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6"/>
          <p:cNvSpPr txBox="1">
            <a:spLocks noChangeArrowheads="1"/>
          </p:cNvSpPr>
          <p:nvPr/>
        </p:nvSpPr>
        <p:spPr bwMode="auto">
          <a:xfrm>
            <a:off x="1103313" y="6369050"/>
            <a:ext cx="7319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>
              <a:defRPr/>
            </a:pPr>
            <a:r>
              <a:rPr lang="en-US" sz="600" b="1" dirty="0" smtClean="0">
                <a:solidFill>
                  <a:srgbClr val="808080"/>
                </a:solidFill>
                <a:latin typeface="Verdana" pitchFamily="34" charset="0"/>
              </a:rPr>
              <a:t>AT&amp;T Proprietary </a:t>
            </a:r>
            <a:r>
              <a:rPr lang="en-US" sz="600" dirty="0" smtClean="0">
                <a:solidFill>
                  <a:srgbClr val="808080"/>
                </a:solidFill>
                <a:latin typeface="Verdana" pitchFamily="34" charset="0"/>
              </a:rPr>
              <a:t>(Internal Use Only)</a:t>
            </a:r>
          </a:p>
          <a:p>
            <a:pPr algn="ctr" defTabSz="914400">
              <a:defRPr/>
            </a:pPr>
            <a:r>
              <a:rPr lang="en-US" sz="600" dirty="0" smtClean="0">
                <a:solidFill>
                  <a:srgbClr val="808080"/>
                </a:solidFill>
                <a:latin typeface="Verdana" pitchFamily="34" charset="0"/>
              </a:rPr>
              <a:t>Not for use or disclosure outside the AT&amp;T companies except under written agreement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806" r:id="rId1"/>
    <p:sldLayoutId id="2147487807" r:id="rId2"/>
    <p:sldLayoutId id="2147487808" r:id="rId3"/>
    <p:sldLayoutId id="2147487809" r:id="rId4"/>
    <p:sldLayoutId id="2147487810" r:id="rId5"/>
    <p:sldLayoutId id="2147487811" r:id="rId6"/>
    <p:sldLayoutId id="2147487812" r:id="rId7"/>
  </p:sldLayoutIdLst>
  <p:hf hdr="0" ftr="0" dt="0"/>
  <p:txStyles>
    <p:titleStyle>
      <a:lvl1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2pPr>
      <a:lvl3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3pPr>
      <a:lvl4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4pPr>
      <a:lvl5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5pPr>
      <a:lvl6pPr marL="4572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6pPr>
      <a:lvl7pPr marL="9144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7pPr>
      <a:lvl8pPr marL="13716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8pPr>
      <a:lvl9pPr marL="18288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-111" charset="0"/>
        </a:defRPr>
      </a:lvl9pPr>
    </p:titleStyle>
    <p:bodyStyle>
      <a:lvl1pPr marL="342900" indent="-342900" algn="l" defTabSz="947738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34950" indent="-233363" algn="l" defTabSz="947738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  <a:ea typeface="ＭＳ Ｐゴシック" pitchFamily="34" charset="-128"/>
        </a:defRPr>
      </a:lvl2pPr>
      <a:lvl3pPr marL="461963" indent="-225425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 pitchFamily="1" charset="0"/>
        <a:buChar char="–"/>
        <a:defRPr>
          <a:solidFill>
            <a:schemeClr val="tx1"/>
          </a:solidFill>
          <a:latin typeface="+mn-lt"/>
          <a:ea typeface="ＭＳ Ｐゴシック" pitchFamily="34" charset="-128"/>
        </a:defRPr>
      </a:lvl3pPr>
      <a:lvl4pPr marL="692150" indent="-22860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1600">
          <a:solidFill>
            <a:schemeClr val="tx1"/>
          </a:solidFill>
          <a:latin typeface="+mn-lt"/>
          <a:ea typeface="ＭＳ Ｐゴシック" pitchFamily="34" charset="-128"/>
        </a:defRPr>
      </a:lvl4pPr>
      <a:lvl5pPr marL="9159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  <a:ea typeface="ＭＳ Ｐゴシック" pitchFamily="34" charset="-128"/>
        </a:defRPr>
      </a:lvl5pPr>
      <a:lvl6pPr marL="13731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6pPr>
      <a:lvl7pPr marL="18303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7pPr>
      <a:lvl8pPr marL="22875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8pPr>
      <a:lvl9pPr marL="27447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16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0077" y="519113"/>
            <a:ext cx="10975975" cy="9144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0076" y="1819609"/>
            <a:ext cx="10975974" cy="412716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7012" y="6254497"/>
            <a:ext cx="7690695" cy="293817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00">
                <a:solidFill>
                  <a:schemeClr val="bg2"/>
                </a:solidFill>
              </a:defRPr>
            </a:lvl1pPr>
          </a:lstStyle>
          <a:p>
            <a:pPr defTabSz="121789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808080"/>
                </a:solidFill>
                <a:latin typeface="Calibri"/>
              </a:rPr>
              <a:t>© 2013 AT&amp;T Intellectual Property. All rights reserved. AT&amp;T and the AT&amp;T logo are trademarks of AT&amp;T Intellectual Property. AT&amp;T Proprietary (Secure Restricted) - Only for use by authorized individuals as approved by an Officer of the AT&amp;T Companies </a:t>
            </a:r>
            <a:endParaRPr lang="en-US" dirty="0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798" y="6376809"/>
            <a:ext cx="449263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 defTabSz="1218347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6E53A-6B6F-4F4C-A9F0-9BEFF93D2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144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815" r:id="rId1"/>
    <p:sldLayoutId id="2147487816" r:id="rId2"/>
    <p:sldLayoutId id="2147487817" r:id="rId3"/>
    <p:sldLayoutId id="2147487818" r:id="rId4"/>
    <p:sldLayoutId id="2147487819" r:id="rId5"/>
    <p:sldLayoutId id="2147487820" r:id="rId6"/>
    <p:sldLayoutId id="2147487821" r:id="rId7"/>
    <p:sldLayoutId id="2147487822" r:id="rId8"/>
    <p:sldLayoutId id="2147487823" r:id="rId9"/>
    <p:sldLayoutId id="2147487824" r:id="rId10"/>
    <p:sldLayoutId id="2147487825" r:id="rId11"/>
    <p:sldLayoutId id="2147487826" r:id="rId12"/>
    <p:sldLayoutId id="2147487827" r:id="rId13"/>
    <p:sldLayoutId id="2147487828" r:id="rId14"/>
    <p:sldLayoutId id="2147487829" r:id="rId15"/>
    <p:sldLayoutId id="2147487830" r:id="rId16"/>
    <p:sldLayoutId id="2147487831" r:id="rId17"/>
    <p:sldLayoutId id="2147487832" r:id="rId18"/>
    <p:sldLayoutId id="2147487833" r:id="rId19"/>
    <p:sldLayoutId id="2147487834" r:id="rId20"/>
    <p:sldLayoutId id="2147487835" r:id="rId21"/>
    <p:sldLayoutId id="2147487836" r:id="rId22"/>
    <p:sldLayoutId id="2147487837" r:id="rId23"/>
    <p:sldLayoutId id="2147487838" r:id="rId24"/>
    <p:sldLayoutId id="2147487911" r:id="rId25"/>
    <p:sldLayoutId id="2147487912" r:id="rId2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7890" rtl="0" eaLnBrk="1" latinLnBrk="0" hangingPunct="1">
        <a:spcBef>
          <a:spcPct val="0"/>
        </a:spcBef>
        <a:buNone/>
        <a:defRPr sz="28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21789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121789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itchFamily="34" charset="0"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228515" indent="-228515" algn="l" defTabSz="121789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457028" indent="-228515" algn="l" defTabSz="121789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–"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685544" indent="-228515" algn="l" defTabSz="121789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859214" indent="-173672" algn="l" defTabSz="1217890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6pPr>
      <a:lvl7pPr marL="859214" indent="0" algn="l" defTabSz="1217890" rtl="0" eaLnBrk="1" latinLnBrk="0" hangingPunct="1">
        <a:spcBef>
          <a:spcPts val="0"/>
        </a:spcBef>
        <a:spcAft>
          <a:spcPts val="300"/>
        </a:spcAft>
        <a:buFont typeface="Arial" pitchFamily="34" charset="0"/>
        <a:buNone/>
        <a:defRPr sz="1200" i="1" kern="1200">
          <a:solidFill>
            <a:schemeClr val="bg2"/>
          </a:solidFill>
          <a:latin typeface="+mn-lt"/>
          <a:ea typeface="+mn-ea"/>
          <a:cs typeface="+mn-cs"/>
        </a:defRPr>
      </a:lvl7pPr>
      <a:lvl8pPr marL="4567086" indent="-304472" algn="l" defTabSz="12178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6029" indent="-304472" algn="l" defTabSz="12178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944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890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834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777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723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668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2613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1556" algn="l" defTabSz="12178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535677" y="6339839"/>
            <a:ext cx="513112" cy="18288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1">
                <a:solidFill>
                  <a:schemeClr val="accent1"/>
                </a:solidFill>
              </a:defRPr>
            </a:lvl1pPr>
          </a:lstStyle>
          <a:p>
            <a:pPr defTabSz="914400" eaLnBrk="0" hangingPunct="0">
              <a:spcBef>
                <a:spcPct val="50000"/>
              </a:spcBef>
            </a:pPr>
            <a:fld id="{1DEFE11F-158B-594E-8BEE-CC26B87FEB38}" type="slidenum">
              <a:rPr lang="en-US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pPr defTabSz="914400" eaLnBrk="0" hangingPunct="0">
                <a:spcBef>
                  <a:spcPct val="50000"/>
                </a:spcBef>
              </a:pPr>
              <a:t>‹#›</a:t>
            </a:fld>
            <a:endParaRPr lang="en-US" dirty="0">
              <a:solidFill>
                <a:srgbClr val="808080"/>
              </a:solidFill>
              <a:latin typeface="Verdana" pitchFamily="-111" charset="0"/>
              <a:cs typeface="Arial" pitchFamily="-111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03762" y="6369048"/>
            <a:ext cx="732026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4400" eaLnBrk="0" hangingPunct="0">
              <a:spcBef>
                <a:spcPts val="0"/>
              </a:spcBef>
            </a:pPr>
            <a:r>
              <a:rPr lang="en-US" sz="800" b="1" dirty="0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t>AT&amp;T Proprietary </a:t>
            </a:r>
            <a:r>
              <a:rPr lang="en-US" sz="800" dirty="0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t>(Internal Use Only)</a:t>
            </a:r>
          </a:p>
          <a:p>
            <a:pPr algn="ctr" defTabSz="914400" eaLnBrk="0" hangingPunct="0">
              <a:spcBef>
                <a:spcPts val="0"/>
              </a:spcBef>
            </a:pPr>
            <a:r>
              <a:rPr lang="en-US" sz="800" dirty="0" smtClean="0">
                <a:solidFill>
                  <a:srgbClr val="808080"/>
                </a:solidFill>
                <a:latin typeface="Verdana" pitchFamily="-111" charset="0"/>
                <a:cs typeface="Arial" pitchFamily="-111" charset="-52"/>
              </a:rPr>
              <a:t>Not for use or disclosure outside the AT&amp;T companies except under written agreement </a:t>
            </a:r>
            <a:endParaRPr lang="en-US" sz="800" dirty="0">
              <a:solidFill>
                <a:srgbClr val="808080"/>
              </a:solidFill>
              <a:latin typeface="Verdana" pitchFamily="-111" charset="0"/>
              <a:cs typeface="Arial" pitchFamily="-111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33723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939" r:id="rId1"/>
    <p:sldLayoutId id="2147487940" r:id="rId2"/>
    <p:sldLayoutId id="2147487941" r:id="rId3"/>
    <p:sldLayoutId id="2147487942" r:id="rId4"/>
    <p:sldLayoutId id="2147487943" r:id="rId5"/>
    <p:sldLayoutId id="2147487944" r:id="rId6"/>
    <p:sldLayoutId id="2147487945" r:id="rId7"/>
    <p:sldLayoutId id="2147487946" r:id="rId8"/>
    <p:sldLayoutId id="2147487947" r:id="rId9"/>
  </p:sldLayoutIdLst>
  <p:hf hdr="0" dt="0"/>
  <p:txStyles>
    <p:titleStyle>
      <a:lvl1pPr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2pPr>
      <a:lvl3pPr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3pPr>
      <a:lvl4pPr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4pPr>
      <a:lvl5pPr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5pPr>
      <a:lvl6pPr marL="585719"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6pPr>
      <a:lvl7pPr marL="1171438"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7pPr>
      <a:lvl8pPr marL="1757157"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8pPr>
      <a:lvl9pPr marL="2342876" algn="l" defTabSz="1214147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3300" b="1">
          <a:solidFill>
            <a:schemeClr val="accent1"/>
          </a:solidFill>
          <a:latin typeface="Verdana" pitchFamily="-111" charset="0"/>
        </a:defRPr>
      </a:lvl9pPr>
    </p:titleStyle>
    <p:bodyStyle>
      <a:lvl1pPr algn="l" defTabSz="1214147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300994" indent="-298961" algn="l" defTabSz="1214147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600">
          <a:solidFill>
            <a:schemeClr val="tx1"/>
          </a:solidFill>
          <a:latin typeface="+mn-lt"/>
          <a:ea typeface="ＭＳ Ｐゴシック" pitchFamily="-111" charset="-128"/>
        </a:defRPr>
      </a:lvl2pPr>
      <a:lvl3pPr marL="591821" indent="-288792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 pitchFamily="-111" charset="0"/>
        <a:buChar char="–"/>
        <a:defRPr>
          <a:solidFill>
            <a:schemeClr val="tx1"/>
          </a:solidFill>
          <a:latin typeface="+mn-lt"/>
          <a:ea typeface="ＭＳ Ｐゴシック" pitchFamily="-111" charset="-128"/>
        </a:defRPr>
      </a:lvl3pPr>
      <a:lvl4pPr marL="886713" indent="-292859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  <a:ea typeface="ＭＳ Ｐゴシック" pitchFamily="-111" charset="-128"/>
        </a:defRPr>
      </a:lvl4pPr>
      <a:lvl5pPr marL="1173472" indent="-284724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2000">
          <a:solidFill>
            <a:schemeClr val="tx1"/>
          </a:solidFill>
          <a:latin typeface="+mn-lt"/>
          <a:ea typeface="ＭＳ Ｐゴシック" pitchFamily="-111" charset="-128"/>
        </a:defRPr>
      </a:lvl5pPr>
      <a:lvl6pPr marL="1759191" indent="-284724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2000">
          <a:solidFill>
            <a:schemeClr val="tx1"/>
          </a:solidFill>
          <a:latin typeface="+mn-lt"/>
          <a:ea typeface="ＭＳ Ｐゴシック" pitchFamily="-111" charset="-128"/>
        </a:defRPr>
      </a:lvl6pPr>
      <a:lvl7pPr marL="2344910" indent="-284724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2000">
          <a:solidFill>
            <a:schemeClr val="tx1"/>
          </a:solidFill>
          <a:latin typeface="+mn-lt"/>
          <a:ea typeface="ＭＳ Ｐゴシック" pitchFamily="-111" charset="-128"/>
        </a:defRPr>
      </a:lvl7pPr>
      <a:lvl8pPr marL="2930629" indent="-284724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2000">
          <a:solidFill>
            <a:schemeClr val="tx1"/>
          </a:solidFill>
          <a:latin typeface="+mn-lt"/>
          <a:ea typeface="ＭＳ Ｐゴシック" pitchFamily="-111" charset="-128"/>
        </a:defRPr>
      </a:lvl8pPr>
      <a:lvl9pPr marL="3516348" indent="-284724" algn="l" defTabSz="1214147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-111" charset="0"/>
        <a:buChar char="–"/>
        <a:defRPr sz="20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5719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1438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57157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2876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28595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14314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00032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85751" algn="l" defTabSz="58571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03503" y="1778726"/>
            <a:ext cx="9289434" cy="1280160"/>
          </a:xfrm>
        </p:spPr>
        <p:txBody>
          <a:bodyPr/>
          <a:lstStyle/>
          <a:p>
            <a:r>
              <a:rPr lang="en-US" sz="3200" dirty="0"/>
              <a:t>Enhancements to </a:t>
            </a:r>
            <a:r>
              <a:rPr lang="en-US" sz="3200" dirty="0" smtClean="0"/>
              <a:t>Offline </a:t>
            </a:r>
            <a:r>
              <a:rPr lang="en-US" sz="3200" dirty="0"/>
              <a:t>C</a:t>
            </a:r>
            <a:r>
              <a:rPr lang="en-US" sz="3200" dirty="0" smtClean="0"/>
              <a:t>harging </a:t>
            </a:r>
            <a:r>
              <a:rPr lang="en-US" sz="3200" dirty="0"/>
              <a:t>for IMS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i="1" dirty="0" smtClean="0">
                <a:solidFill>
                  <a:schemeClr val="tx1"/>
                </a:solidFill>
              </a:rPr>
              <a:t>SA5 #109 – San Francisco, USA</a:t>
            </a:r>
            <a:r>
              <a:rPr lang="en-US" sz="2400" b="1" i="1" dirty="0" smtClean="0">
                <a:solidFill>
                  <a:schemeClr val="tx1"/>
                </a:solidFill>
              </a:rPr>
              <a:t/>
            </a:r>
            <a:br>
              <a:rPr lang="en-US" sz="2400" b="1" i="1" dirty="0" smtClean="0">
                <a:solidFill>
                  <a:schemeClr val="tx1"/>
                </a:solidFill>
              </a:rPr>
            </a:br>
            <a:r>
              <a:rPr lang="en-US" sz="2400" b="1" i="1" dirty="0" smtClean="0">
                <a:solidFill>
                  <a:schemeClr val="tx1"/>
                </a:solidFill>
              </a:rPr>
              <a:t>August </a:t>
            </a:r>
            <a:r>
              <a:rPr lang="en-US" sz="2400" b="1" i="1" dirty="0" smtClean="0">
                <a:solidFill>
                  <a:schemeClr val="tx1"/>
                </a:solidFill>
              </a:rPr>
              <a:t>29-September 2, </a:t>
            </a:r>
            <a:r>
              <a:rPr lang="en-US" sz="2400" b="1" i="1" dirty="0" smtClean="0">
                <a:solidFill>
                  <a:schemeClr val="tx1"/>
                </a:solidFill>
              </a:rPr>
              <a:t>2016</a:t>
            </a:r>
            <a:endParaRPr lang="en-US" sz="2400" b="1" i="1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62422" y="6396335"/>
            <a:ext cx="1185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S5-165211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90658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63" y="289240"/>
            <a:ext cx="11665363" cy="838200"/>
          </a:xfrm>
        </p:spPr>
        <p:txBody>
          <a:bodyPr>
            <a:normAutofit/>
          </a:bodyPr>
          <a:lstStyle/>
          <a:p>
            <a:pPr lvl="1" algn="l" defTabSz="1217848" rtl="0">
              <a:spcBef>
                <a:spcPct val="0"/>
              </a:spcBef>
            </a:pPr>
            <a:r>
              <a:rPr lang="en-US" sz="2800" b="1" kern="1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Introduction</a:t>
            </a:r>
            <a:endParaRPr lang="en-US" sz="2800" b="1" kern="1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0"/>
          </p:nvPr>
        </p:nvSpPr>
        <p:spPr>
          <a:xfrm>
            <a:off x="542421" y="991672"/>
            <a:ext cx="11276402" cy="4070185"/>
          </a:xfrm>
        </p:spPr>
        <p:txBody>
          <a:bodyPr>
            <a:noAutofit/>
          </a:bodyPr>
          <a:lstStyle/>
          <a:p>
            <a:pPr marL="285740" lvl="1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SA5 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specs allow for proprietary or implementation-specific information to be captured in Record Extension sections in CDRs, containing vendor-proprietary </a:t>
            </a:r>
            <a:r>
              <a:rPr lang="en-US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AVPsProvides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 policy-driven operational management framework utilizing a metadata-driven repeating design pattern at each layer in the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architecture</a:t>
            </a:r>
          </a:p>
          <a:p>
            <a:pPr marL="285740" lvl="1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Problem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Using Record Extensions to capture proprietary info needed for downstream consumption requires modifications to those downstream elements</a:t>
            </a:r>
          </a:p>
          <a:p>
            <a:pPr marL="514255" lvl="2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</a:pPr>
            <a:r>
              <a:rPr lang="en-US" sz="1600" dirty="0" smtClean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en-US" sz="1600" dirty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support a new proprietary field in the CDRs, development is typically needed at the following </a:t>
            </a:r>
            <a:r>
              <a:rPr lang="en-US" sz="1600" dirty="0" smtClean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points:</a:t>
            </a:r>
          </a:p>
          <a:p>
            <a:pPr marL="742768" lvl="3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</a:pPr>
            <a:r>
              <a:rPr lang="en-US" sz="1400" dirty="0" smtClean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CTF </a:t>
            </a:r>
            <a:r>
              <a:rPr lang="en-US" sz="1400" dirty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to provide the desired information in a new proprietary AVP</a:t>
            </a:r>
          </a:p>
          <a:p>
            <a:pPr marL="742768" lvl="3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</a:pPr>
            <a:r>
              <a:rPr lang="en-US" sz="1400" dirty="0" smtClean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CDF </a:t>
            </a:r>
            <a:r>
              <a:rPr lang="en-US" sz="1400" dirty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to support receiving and mapping the new proprietary AVP into a new CDR field</a:t>
            </a:r>
          </a:p>
          <a:p>
            <a:pPr marL="742768" lvl="3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</a:pPr>
            <a:r>
              <a:rPr lang="en-US" sz="1400" dirty="0" smtClean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Downstream </a:t>
            </a:r>
            <a:r>
              <a:rPr lang="en-US" sz="1400" dirty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systems to support the update to the CDR structure and recognize the new data being provided</a:t>
            </a:r>
          </a:p>
          <a:p>
            <a:pPr marL="514255" lvl="2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</a:pPr>
            <a:r>
              <a:rPr lang="en-US" sz="1600" dirty="0" smtClean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MNO </a:t>
            </a:r>
            <a:r>
              <a:rPr lang="en-US" sz="1600" dirty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incurs development cost each time a new proprietary field is </a:t>
            </a:r>
            <a:r>
              <a:rPr lang="en-US" sz="1600" dirty="0" smtClean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added</a:t>
            </a:r>
          </a:p>
          <a:p>
            <a:pPr marL="285740" lvl="1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 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extendible solution is needed that can be implemented in such a way as to reduce the time and cost associated with including additional non-standard information in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endParaRPr lang="en-US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EFE11F-158B-594E-8BEE-CC26B87FEB3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962422" y="6396335"/>
            <a:ext cx="1185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S5-165211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6923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63" y="289240"/>
            <a:ext cx="11665363" cy="838200"/>
          </a:xfrm>
        </p:spPr>
        <p:txBody>
          <a:bodyPr>
            <a:normAutofit/>
          </a:bodyPr>
          <a:lstStyle/>
          <a:p>
            <a:pPr lvl="1" algn="l" defTabSz="1217848" rtl="0">
              <a:spcBef>
                <a:spcPct val="0"/>
              </a:spcBef>
            </a:pPr>
            <a:r>
              <a:rPr lang="en-US" sz="2800" b="1" kern="1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Proposal</a:t>
            </a:r>
            <a:endParaRPr lang="en-US" sz="2800" b="1" kern="1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0"/>
          </p:nvPr>
        </p:nvSpPr>
        <p:spPr>
          <a:xfrm>
            <a:off x="542421" y="991672"/>
            <a:ext cx="11276402" cy="4070185"/>
          </a:xfrm>
        </p:spPr>
        <p:txBody>
          <a:bodyPr>
            <a:noAutofit/>
          </a:bodyPr>
          <a:lstStyle/>
          <a:p>
            <a:pPr marL="285740" lvl="1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Service-Specific-Info 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is another method for capturing proprietary info in CDRs, but it is defined only for Application Servers</a:t>
            </a:r>
          </a:p>
          <a:p>
            <a:pPr marL="285740" lvl="1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Proposal 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#1: Define Service-Specific-Info to be available for all element types, not just application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servers</a:t>
            </a:r>
          </a:p>
          <a:p>
            <a:pPr marL="285740" lvl="1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Proposal 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#2: Define a new set of AVPs and associated CDR fields with structure similar to Service-Specific-Info that can be available for all other network element types. </a:t>
            </a:r>
          </a:p>
          <a:p>
            <a:pPr marL="514255" lvl="2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</a:pPr>
            <a:r>
              <a:rPr lang="en-US" sz="1600" dirty="0" smtClean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This new set of AVPs and CDR fields could be called “Network-Specific-Info”</a:t>
            </a:r>
          </a:p>
          <a:p>
            <a:pPr marL="285740" lvl="1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Benefits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Proprietary information can be added to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non-Application Server CDRs 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without requiring CDR structural changes (thus reducing the impact to consuming downstream systems) and impacting the CDF/CGF (CCF)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development </a:t>
            </a:r>
          </a:p>
          <a:p>
            <a:pPr marL="514255" lvl="2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</a:pPr>
            <a:r>
              <a:rPr lang="en-US" sz="1600" dirty="0">
                <a:solidFill>
                  <a:srgbClr val="006699"/>
                </a:solidFill>
                <a:latin typeface="Arial" pitchFamily="34" charset="0"/>
                <a:cs typeface="Arial" pitchFamily="34" charset="0"/>
              </a:rPr>
              <a:t>Note that downstream systems would still be impacted to recognize the new information, but the impact should be less since it does not also involve a CDR structural change</a:t>
            </a:r>
          </a:p>
          <a:p>
            <a:pPr marL="514255" lvl="2" indent="-285740"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Expanding 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use of Service-Specific-Info for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non-AS elements allows us to capture implementation 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specific information in the CDRs via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standard AVPs 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CDR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fields, reducing 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overall time and cost of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development</a:t>
            </a:r>
            <a:endParaRPr lang="en-US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EFE11F-158B-594E-8BEE-CC26B87FEB3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962422" y="6396335"/>
            <a:ext cx="1185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S5-165211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2865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Proprietary">
  <a:themeElements>
    <a:clrScheme name="att_opt2_orng_073107 1">
      <a:dk1>
        <a:srgbClr val="4D4D4D"/>
      </a:dk1>
      <a:lt1>
        <a:srgbClr val="FFFFFF"/>
      </a:lt1>
      <a:dk2>
        <a:srgbClr val="000000"/>
      </a:dk2>
      <a:lt2>
        <a:srgbClr val="CCCCCC"/>
      </a:lt2>
      <a:accent1>
        <a:srgbClr val="067AB4"/>
      </a:accent1>
      <a:accent2>
        <a:srgbClr val="FF7200"/>
      </a:accent2>
      <a:accent3>
        <a:srgbClr val="FFFFFF"/>
      </a:accent3>
      <a:accent4>
        <a:srgbClr val="404040"/>
      </a:accent4>
      <a:accent5>
        <a:srgbClr val="AABED6"/>
      </a:accent5>
      <a:accent6>
        <a:srgbClr val="E76700"/>
      </a:accent6>
      <a:hlink>
        <a:srgbClr val="6EBB1F"/>
      </a:hlink>
      <a:folHlink>
        <a:srgbClr val="0C2577"/>
      </a:folHlink>
    </a:clrScheme>
    <a:fontScheme name="att_opt2_orng_07310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CCCCCC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CCCCCC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att_opt2_orng_073107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_att_expressive">
  <a:themeElements>
    <a:clrScheme name="Custom 2">
      <a:dk1>
        <a:srgbClr val="FF7200"/>
      </a:dk1>
      <a:lt1>
        <a:srgbClr val="FFFFFF"/>
      </a:lt1>
      <a:dk2>
        <a:srgbClr val="067AB4"/>
      </a:dk2>
      <a:lt2>
        <a:srgbClr val="FFFFFF"/>
      </a:lt2>
      <a:accent1>
        <a:srgbClr val="484848"/>
      </a:accent1>
      <a:accent2>
        <a:srgbClr val="C4D82D"/>
      </a:accent2>
      <a:accent3>
        <a:srgbClr val="6EBB1F"/>
      </a:accent3>
      <a:accent4>
        <a:srgbClr val="7CC6FF"/>
      </a:accent4>
      <a:accent5>
        <a:srgbClr val="FCB314"/>
      </a:accent5>
      <a:accent6>
        <a:srgbClr val="B30A3C"/>
      </a:accent6>
      <a:hlink>
        <a:srgbClr val="0C2577"/>
      </a:hlink>
      <a:folHlink>
        <a:srgbClr val="81017E"/>
      </a:folHlink>
    </a:clrScheme>
    <a:fontScheme name="att_opt2_orng_07310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lnDef>
  </a:objectDefaults>
  <a:extraClrSchemeLst>
    <a:extraClrScheme>
      <a:clrScheme name="att_opt2_orng_073107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att_intrnl_cnsmr_exp_1_wide">
  <a:themeElements>
    <a:clrScheme name="AT&amp;T Color Palette">
      <a:dk1>
        <a:srgbClr val="FF7200"/>
      </a:dk1>
      <a:lt1>
        <a:srgbClr val="FFFFFF"/>
      </a:lt1>
      <a:dk2>
        <a:srgbClr val="067AB4"/>
      </a:dk2>
      <a:lt2>
        <a:srgbClr val="FFFFFF"/>
      </a:lt2>
      <a:accent1>
        <a:srgbClr val="808080"/>
      </a:accent1>
      <a:accent2>
        <a:srgbClr val="C4D82D"/>
      </a:accent2>
      <a:accent3>
        <a:srgbClr val="6EBB1F"/>
      </a:accent3>
      <a:accent4>
        <a:srgbClr val="7CC6FF"/>
      </a:accent4>
      <a:accent5>
        <a:srgbClr val="FCB314"/>
      </a:accent5>
      <a:accent6>
        <a:srgbClr val="B30A3C"/>
      </a:accent6>
      <a:hlink>
        <a:srgbClr val="0C2577"/>
      </a:hlink>
      <a:folHlink>
        <a:srgbClr val="81017E"/>
      </a:folHlink>
    </a:clrScheme>
    <a:fontScheme name="att_opt2_orng_07310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lnDef>
  </a:objectDefaults>
  <a:extraClrSchemeLst>
    <a:extraClrScheme>
      <a:clrScheme name="att_opt2_orng_073107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ATT_Wde_130124">
  <a:themeElements>
    <a:clrScheme name="ATT_2011">
      <a:dk1>
        <a:sysClr val="windowText" lastClr="000000"/>
      </a:dk1>
      <a:lt1>
        <a:sysClr val="window" lastClr="FFFFFF"/>
      </a:lt1>
      <a:dk2>
        <a:srgbClr val="6E6F71"/>
      </a:dk2>
      <a:lt2>
        <a:srgbClr val="808080"/>
      </a:lt2>
      <a:accent1>
        <a:srgbClr val="FF7200"/>
      </a:accent1>
      <a:accent2>
        <a:srgbClr val="FCB314"/>
      </a:accent2>
      <a:accent3>
        <a:srgbClr val="6EBB1F"/>
      </a:accent3>
      <a:accent4>
        <a:srgbClr val="C4D82D"/>
      </a:accent4>
      <a:accent5>
        <a:srgbClr val="067AB4"/>
      </a:accent5>
      <a:accent6>
        <a:srgbClr val="7CC6FF"/>
      </a:accent6>
      <a:hlink>
        <a:srgbClr val="FF7200"/>
      </a:hlink>
      <a:folHlink>
        <a:srgbClr val="B30A3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att_intrnl_cnsmr_exp_1_wide">
  <a:themeElements>
    <a:clrScheme name="AT&amp;T Color Palette">
      <a:dk1>
        <a:srgbClr val="FF7200"/>
      </a:dk1>
      <a:lt1>
        <a:srgbClr val="FFFFFF"/>
      </a:lt1>
      <a:dk2>
        <a:srgbClr val="067AB4"/>
      </a:dk2>
      <a:lt2>
        <a:srgbClr val="FFFFFF"/>
      </a:lt2>
      <a:accent1>
        <a:srgbClr val="808080"/>
      </a:accent1>
      <a:accent2>
        <a:srgbClr val="C4D82D"/>
      </a:accent2>
      <a:accent3>
        <a:srgbClr val="6EBB1F"/>
      </a:accent3>
      <a:accent4>
        <a:srgbClr val="7CC6FF"/>
      </a:accent4>
      <a:accent5>
        <a:srgbClr val="FCB314"/>
      </a:accent5>
      <a:accent6>
        <a:srgbClr val="B30A3C"/>
      </a:accent6>
      <a:hlink>
        <a:srgbClr val="0C2577"/>
      </a:hlink>
      <a:folHlink>
        <a:srgbClr val="81017E"/>
      </a:folHlink>
    </a:clrScheme>
    <a:fontScheme name="att_opt2_orng_07310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CCCCCC"/>
            </a:solidFill>
            <a:effectLst/>
            <a:latin typeface="Verdana" pitchFamily="-111" charset="0"/>
            <a:ea typeface="Arial" pitchFamily="-111" charset="-52"/>
            <a:cs typeface="Arial" pitchFamily="-111" charset="-52"/>
          </a:defRPr>
        </a:defPPr>
      </a:lstStyle>
    </a:lnDef>
  </a:objectDefaults>
  <a:extraClrSchemeLst>
    <a:extraClrScheme>
      <a:clrScheme name="att_opt2_orng_073107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ATT_Wde_130124</Template>
  <TotalTime>34921</TotalTime>
  <Words>350</Words>
  <Application>Microsoft Office PowerPoint</Application>
  <PresentationFormat>Custom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</vt:i4>
      </vt:variant>
    </vt:vector>
  </HeadingPairs>
  <TitlesOfParts>
    <vt:vector size="17" baseType="lpstr">
      <vt:lpstr>MS PGothic</vt:lpstr>
      <vt:lpstr>MS PGothic</vt:lpstr>
      <vt:lpstr>Arial</vt:lpstr>
      <vt:lpstr>BentonSansF Book</vt:lpstr>
      <vt:lpstr>Calibri</vt:lpstr>
      <vt:lpstr>IB Wb Regular</vt:lpstr>
      <vt:lpstr>Lucida Grande</vt:lpstr>
      <vt:lpstr>Times New Roman</vt:lpstr>
      <vt:lpstr>Verdana</vt:lpstr>
      <vt:lpstr>Proprietary</vt:lpstr>
      <vt:lpstr>5_att_expressive</vt:lpstr>
      <vt:lpstr>att_intrnl_cnsmr_exp_1_wide</vt:lpstr>
      <vt:lpstr>ATT_Wde_130124</vt:lpstr>
      <vt:lpstr>2_att_intrnl_cnsmr_exp_1_wide</vt:lpstr>
      <vt:lpstr>Enhancements to Offline Charging for IMS SA5 #109 – San Francisco, USA August 29-September 2, 2016</vt:lpstr>
      <vt:lpstr>Introduction</vt:lpstr>
      <vt:lpstr>Proposal</vt:lpstr>
    </vt:vector>
  </TitlesOfParts>
  <Company>Fleishman-Hillard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Domain 2.0</dc:title>
  <dc:creator>ab0991@att.com</dc:creator>
  <cp:lastModifiedBy>DKS1</cp:lastModifiedBy>
  <cp:revision>1120</cp:revision>
  <cp:lastPrinted>2014-05-02T14:50:19Z</cp:lastPrinted>
  <dcterms:created xsi:type="dcterms:W3CDTF">2013-03-26T16:59:26Z</dcterms:created>
  <dcterms:modified xsi:type="dcterms:W3CDTF">2016-08-30T17:24:03Z</dcterms:modified>
</cp:coreProperties>
</file>