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4"/>
  </p:sldMasterIdLst>
  <p:notesMasterIdLst>
    <p:notesMasterId r:id="rId7"/>
  </p:notesMasterIdLst>
  <p:handoutMasterIdLst>
    <p:handoutMasterId r:id="rId8"/>
  </p:handoutMasterIdLst>
  <p:sldIdLst>
    <p:sldId id="339" r:id="rId5"/>
    <p:sldId id="443" r:id="rId6"/>
  </p:sldIdLst>
  <p:sldSz cx="9144000" cy="6858000" type="screen4x3"/>
  <p:notesSz cx="6797675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DDB1"/>
    <a:srgbClr val="0000FF"/>
    <a:srgbClr val="99FF33"/>
    <a:srgbClr val="66FF66"/>
    <a:srgbClr val="00FF00"/>
    <a:srgbClr val="FFB9B9"/>
    <a:srgbClr val="FFFF75"/>
    <a:srgbClr val="FF7D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31" autoAdjust="0"/>
    <p:restoredTop sz="83931" autoAdjust="0"/>
  </p:normalViewPr>
  <p:slideViewPr>
    <p:cSldViewPr snapToGrid="0">
      <p:cViewPr varScale="1">
        <p:scale>
          <a:sx n="77" d="100"/>
          <a:sy n="77" d="100"/>
        </p:scale>
        <p:origin x="131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4" d="100"/>
          <a:sy n="94" d="100"/>
        </p:scale>
        <p:origin x="-3672" y="-1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>
              <a:defRPr sz="1200">
                <a:latin typeface="Times New Roman" panose="02020603050405020304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F0FD76B-379E-49DF-8A6B-6CED92D1F88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8787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8050" y="4714875"/>
            <a:ext cx="4981575" cy="446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>
              <a:defRPr sz="1200">
                <a:latin typeface="Times New Roman" panose="02020603050405020304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DE600646-7789-49E9-AADD-B18CC947E89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55133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he-IL" altLang="en-US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8688"/>
            <a:fld id="{9053B360-E1B7-435A-B6DD-4926C02F2D8B}" type="slidenum">
              <a:rPr lang="en-GB" altLang="en-US" smtClean="0">
                <a:cs typeface="Arial" charset="0"/>
              </a:rPr>
              <a:pPr defTabSz="928688"/>
              <a:t>1</a:t>
            </a:fld>
            <a:endParaRPr lang="en-GB" altLang="en-US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41618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600646-7789-49E9-AADD-B18CC947E89B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16755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תמונה 6" descr="open-slid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42950" y="4981193"/>
            <a:ext cx="8067675" cy="684277"/>
          </a:xfrm>
        </p:spPr>
        <p:txBody>
          <a:bodyPr anchor="t"/>
          <a:lstStyle>
            <a:lvl1pPr algn="l">
              <a:defRPr sz="2800" b="1" cap="all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742949" y="5474970"/>
            <a:ext cx="8081011" cy="514350"/>
          </a:xfrm>
        </p:spPr>
        <p:txBody>
          <a:bodyPr anchor="ctr"/>
          <a:lstStyle>
            <a:lvl1pPr marL="0" indent="0" algn="l"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1"/>
          </p:nvPr>
        </p:nvSpPr>
        <p:spPr>
          <a:xfrm>
            <a:off x="742949" y="6000768"/>
            <a:ext cx="8088631" cy="514350"/>
          </a:xfrm>
        </p:spPr>
        <p:txBody>
          <a:bodyPr anchor="ctr"/>
          <a:lstStyle>
            <a:lvl1pPr marL="0" indent="0"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ETSI 2012. All rights reserved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e-IL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CA9B08-D935-40E8-AABA-A0615E6F4C0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-84138" y="6529388"/>
            <a:ext cx="381001" cy="365125"/>
          </a:xfrm>
        </p:spPr>
        <p:txBody>
          <a:bodyPr/>
          <a:lstStyle>
            <a:lvl1pPr>
              <a:defRPr sz="12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1F0AA1CC-EE3A-4280-89B2-1E126293156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7" descr="Image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25" y="1371600"/>
            <a:ext cx="2619375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905500" cy="461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4FC25-CB74-42BC-BC5D-138CBB4A0FA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ETSI 2012. All rights reserved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7" descr="Image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25" y="1371600"/>
            <a:ext cx="2619375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915025" cy="45529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428E4-9E20-4DF4-BCCE-6897E76148D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ETSI 2012. All rights reserved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6" descr="Divider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22313" y="5349876"/>
            <a:ext cx="7772400" cy="660400"/>
          </a:xfrm>
        </p:spPr>
        <p:txBody>
          <a:bodyPr anchor="t"/>
          <a:lstStyle>
            <a:lvl1pPr algn="l">
              <a:defRPr sz="32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722313" y="6067425"/>
            <a:ext cx="7772400" cy="434975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3EF3B-919B-4A9E-B50E-5EEA9FD7DF2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2012. All rights reserved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F554C8-3BD7-4612-9F30-9BC093AA774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52037-FBCF-4539-806E-CC1B2153361C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DA9D87-7451-4BDB-9270-57C5C4AEFB90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תמונה 6" descr="content-slide.jp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276225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1800" y="6588125"/>
            <a:ext cx="5210175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rgbClr val="898989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-95250" y="6588125"/>
            <a:ext cx="3810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EB4E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1F0ADCD-B0BB-4C2D-82CA-7FD1150BDB4A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39" r:id="rId1"/>
    <p:sldLayoutId id="2147485440" r:id="rId2"/>
    <p:sldLayoutId id="2147485441" r:id="rId3"/>
    <p:sldLayoutId id="2147485442" r:id="rId4"/>
    <p:sldLayoutId id="2147485443" r:id="rId5"/>
    <p:sldLayoutId id="2147485444" r:id="rId6"/>
    <p:sldLayoutId id="2147485445" r:id="rId7"/>
    <p:sldLayoutId id="2147485446" r:id="rId8"/>
    <p:sldLayoutId id="2147485447" r:id="rId9"/>
  </p:sldLayoutIdLst>
  <p:transition>
    <p:wipe dir="r"/>
  </p:transition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2"/>
          </a:solidFill>
          <a:latin typeface="Calibri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90000"/>
        <a:buBlip>
          <a:blip r:embed="rId12"/>
        </a:buBlip>
        <a:defRPr sz="2400" kern="1200">
          <a:solidFill>
            <a:srgbClr val="404040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20000"/>
        <a:buFont typeface="Arial" charset="0"/>
        <a:buChar char="•"/>
        <a:defRPr sz="2000" kern="1200">
          <a:solidFill>
            <a:srgbClr val="404040"/>
          </a:solidFill>
          <a:latin typeface="Calibri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20000"/>
        <a:buFont typeface="Arial" charset="0"/>
        <a:buChar char="•"/>
        <a:defRPr sz="1600" kern="1200">
          <a:solidFill>
            <a:srgbClr val="404040"/>
          </a:solidFill>
          <a:latin typeface="Calibri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20000"/>
        <a:buFont typeface="Arial" charset="0"/>
        <a:buChar char="•"/>
        <a:defRPr sz="1600" kern="1200">
          <a:solidFill>
            <a:srgbClr val="404040"/>
          </a:solidFill>
          <a:latin typeface="Calibri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20000"/>
        <a:buFont typeface="Arial" charset="0"/>
        <a:buChar char="•"/>
        <a:defRPr sz="1600" kern="1200">
          <a:solidFill>
            <a:srgbClr val="404040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כותרת 4"/>
          <p:cNvSpPr>
            <a:spLocks noGrp="1"/>
          </p:cNvSpPr>
          <p:nvPr>
            <p:ph type="title"/>
          </p:nvPr>
        </p:nvSpPr>
        <p:spPr>
          <a:xfrm>
            <a:off x="722313" y="5041901"/>
            <a:ext cx="7772400" cy="660400"/>
          </a:xfrm>
        </p:spPr>
        <p:txBody>
          <a:bodyPr/>
          <a:lstStyle/>
          <a:p>
            <a:pPr eaLnBrk="1" hangingPunct="1">
              <a:defRPr/>
            </a:pPr>
            <a:r>
              <a:rPr lang="en-GB" cap="none" dirty="0" smtClean="0"/>
              <a:t>NFV Information Modelling Industry status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endParaRPr lang="en-GB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March 29, 2016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96290"/>
            <a:ext cx="8229600" cy="5091835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Introductions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Re-cap of IM WS Louisville: achievements, action items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Feedback per organization regarding (10 min per org)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Results of sharing/discussing IM WS outcome in each organization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Feedback on industry-wide progress timeline discussed in Louisville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Any other progress on IM/DM work within the organization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Any additional plans/proposals for cooperation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Q&amp;A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Next steps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What can we achieve over next 3-6 months (within org, peer-2-peer, multi-org)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Timeline/next CC(s)/Workshop(s)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AOB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2016. All rights reserved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F0AA1CC-EE3A-4280-89B2-1E126293156B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5810736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TSI201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קלאסי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9BF760A5639048850E4A53F3B6A9F9" ma:contentTypeVersion="0" ma:contentTypeDescription="Create a new document." ma:contentTypeScope="" ma:versionID="32d469463b33d8966a4d36b3b0b54864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68039D9-5BE7-409C-B33C-09D1E2B45AB3}">
  <ds:schemaRefs>
    <ds:schemaRef ds:uri="http://schemas.openxmlformats.org/package/2006/metadata/core-properties"/>
    <ds:schemaRef ds:uri="http://purl.org/dc/terms/"/>
    <ds:schemaRef ds:uri="http://schemas.microsoft.com/office/2006/documentManagement/types"/>
    <ds:schemaRef ds:uri="http://www.w3.org/XML/1998/namespace"/>
    <ds:schemaRef ds:uri="http://purl.org/dc/dcmitype/"/>
    <ds:schemaRef ds:uri="http://schemas.microsoft.com/office/infopath/2007/PartnerControls"/>
    <ds:schemaRef ds:uri="http://schemas.microsoft.com/office/2006/metadata/propertie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3B08ED9E-ABD5-42C6-8785-4086836BD84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889BB839-4148-4EFC-AB3A-74D135E34F9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17750</TotalTime>
  <Words>95</Words>
  <Application>Microsoft Office PowerPoint</Application>
  <PresentationFormat>On-screen Show (4:3)</PresentationFormat>
  <Paragraphs>19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ETSI2012</vt:lpstr>
      <vt:lpstr>NFV Information Modelling Industry status   </vt:lpstr>
      <vt:lpstr>Agenda</vt:lpstr>
    </vt:vector>
  </TitlesOfParts>
  <Company>ETSI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- TITLE - TITLE</dc:title>
  <dc:creator>Laurent Vreck</dc:creator>
  <dc:description>© ETSI 2009. All rights reserved</dc:description>
  <cp:lastModifiedBy>Michael Brenner</cp:lastModifiedBy>
  <cp:revision>762</cp:revision>
  <cp:lastPrinted>2014-02-04T08:53:23Z</cp:lastPrinted>
  <dcterms:created xsi:type="dcterms:W3CDTF">2014-01-06T13:28:14Z</dcterms:created>
  <dcterms:modified xsi:type="dcterms:W3CDTF">2016-03-29T12:31:37Z</dcterms:modified>
  <cp:contentStatus>February 2009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0x010100C29BF760A5639048850E4A53F3B6A9F9</vt:lpwstr>
  </property>
</Properties>
</file>