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9" d="100"/>
          <a:sy n="99" d="100"/>
        </p:scale>
        <p:origin x="-3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5006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293549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4361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0657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0839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0315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18533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501038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46761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2174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10030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62CBF-291B-3841-9530-516F943C80E2}" type="datetimeFigureOut">
              <a:rPr lang="de-DE" smtClean="0"/>
              <a:t>11/5/12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88943-3D30-A44E-8542-7A2BC83707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4619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/>
          <p:cNvSpPr/>
          <p:nvPr/>
        </p:nvSpPr>
        <p:spPr>
          <a:xfrm>
            <a:off x="1077646" y="1129708"/>
            <a:ext cx="2925053" cy="16130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BM-SC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1230046" y="1760087"/>
            <a:ext cx="1169006" cy="892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FLUTE</a:t>
            </a:r>
          </a:p>
          <a:p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654958" y="2146883"/>
            <a:ext cx="641455" cy="4198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r>
              <a:rPr lang="de-DE" dirty="0" smtClean="0"/>
              <a:t>FEC</a:t>
            </a:r>
          </a:p>
          <a:p>
            <a:endParaRPr lang="de-DE" dirty="0"/>
          </a:p>
        </p:txBody>
      </p:sp>
      <p:sp>
        <p:nvSpPr>
          <p:cNvPr id="7" name="Rechteck 6"/>
          <p:cNvSpPr/>
          <p:nvPr/>
        </p:nvSpPr>
        <p:spPr>
          <a:xfrm>
            <a:off x="2551451" y="1760087"/>
            <a:ext cx="1335785" cy="8929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FECFRAME</a:t>
            </a:r>
          </a:p>
          <a:p>
            <a:endParaRPr lang="de-DE" dirty="0"/>
          </a:p>
        </p:txBody>
      </p:sp>
      <p:sp>
        <p:nvSpPr>
          <p:cNvPr id="8" name="Rechteck 7"/>
          <p:cNvSpPr/>
          <p:nvPr/>
        </p:nvSpPr>
        <p:spPr>
          <a:xfrm>
            <a:off x="2976364" y="2146883"/>
            <a:ext cx="641455" cy="41981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r"/>
            <a:r>
              <a:rPr lang="de-DE" dirty="0" smtClean="0"/>
              <a:t>FEC</a:t>
            </a:r>
          </a:p>
          <a:p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5001825" y="1129708"/>
            <a:ext cx="2169687" cy="161308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Core Network</a:t>
            </a:r>
            <a:endParaRPr lang="de-DE" dirty="0"/>
          </a:p>
        </p:txBody>
      </p:sp>
      <p:cxnSp>
        <p:nvCxnSpPr>
          <p:cNvPr id="11" name="Gerade Verbindung mit Pfeil 10"/>
          <p:cNvCxnSpPr>
            <a:stCxn id="4" idx="3"/>
            <a:endCxn id="9" idx="1"/>
          </p:cNvCxnSpPr>
          <p:nvPr/>
        </p:nvCxnSpPr>
        <p:spPr>
          <a:xfrm>
            <a:off x="4002699" y="1936249"/>
            <a:ext cx="999126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Gerade Verbindung mit Pfeil 11"/>
          <p:cNvCxnSpPr>
            <a:stCxn id="9" idx="3"/>
            <a:endCxn id="13" idx="3"/>
          </p:cNvCxnSpPr>
          <p:nvPr/>
        </p:nvCxnSpPr>
        <p:spPr>
          <a:xfrm>
            <a:off x="7171512" y="1936249"/>
            <a:ext cx="12700" cy="2360694"/>
          </a:xfrm>
          <a:prstGeom prst="bentConnector3">
            <a:avLst>
              <a:gd name="adj1" fmla="val 180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Rechteck 12"/>
          <p:cNvSpPr/>
          <p:nvPr/>
        </p:nvSpPr>
        <p:spPr>
          <a:xfrm>
            <a:off x="5027484" y="3353778"/>
            <a:ext cx="2144028" cy="18863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Radio Network</a:t>
            </a:r>
            <a:endParaRPr lang="de-DE" dirty="0"/>
          </a:p>
        </p:txBody>
      </p:sp>
      <p:sp>
        <p:nvSpPr>
          <p:cNvPr id="23" name="Rechteck 22"/>
          <p:cNvSpPr/>
          <p:nvPr/>
        </p:nvSpPr>
        <p:spPr>
          <a:xfrm>
            <a:off x="5179884" y="1536860"/>
            <a:ext cx="1335785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GGSN/SGSN</a:t>
            </a:r>
          </a:p>
          <a:p>
            <a:endParaRPr lang="de-DE" dirty="0"/>
          </a:p>
        </p:txBody>
      </p:sp>
      <p:sp>
        <p:nvSpPr>
          <p:cNvPr id="24" name="Rechteck 23"/>
          <p:cNvSpPr/>
          <p:nvPr/>
        </p:nvSpPr>
        <p:spPr>
          <a:xfrm>
            <a:off x="5179884" y="2138715"/>
            <a:ext cx="1335785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MBMS-GW</a:t>
            </a:r>
            <a:endParaRPr lang="de-DE" dirty="0"/>
          </a:p>
        </p:txBody>
      </p:sp>
      <p:sp>
        <p:nvSpPr>
          <p:cNvPr id="25" name="Rechteck 24"/>
          <p:cNvSpPr/>
          <p:nvPr/>
        </p:nvSpPr>
        <p:spPr>
          <a:xfrm>
            <a:off x="5179884" y="3720283"/>
            <a:ext cx="1335785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GERAN</a:t>
            </a:r>
          </a:p>
          <a:p>
            <a:endParaRPr lang="de-DE" dirty="0"/>
          </a:p>
        </p:txBody>
      </p:sp>
      <p:sp>
        <p:nvSpPr>
          <p:cNvPr id="26" name="Rechteck 25"/>
          <p:cNvSpPr/>
          <p:nvPr/>
        </p:nvSpPr>
        <p:spPr>
          <a:xfrm>
            <a:off x="5179884" y="4175769"/>
            <a:ext cx="1335785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UTRAN</a:t>
            </a:r>
          </a:p>
          <a:p>
            <a:endParaRPr lang="de-DE" dirty="0"/>
          </a:p>
        </p:txBody>
      </p:sp>
      <p:sp>
        <p:nvSpPr>
          <p:cNvPr id="28" name="Rechteck 27"/>
          <p:cNvSpPr/>
          <p:nvPr/>
        </p:nvSpPr>
        <p:spPr>
          <a:xfrm>
            <a:off x="5179884" y="4622223"/>
            <a:ext cx="1335785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E-UTRAN</a:t>
            </a:r>
          </a:p>
          <a:p>
            <a:endParaRPr lang="de-DE" dirty="0"/>
          </a:p>
        </p:txBody>
      </p:sp>
      <p:sp>
        <p:nvSpPr>
          <p:cNvPr id="29" name="Rechteck 28"/>
          <p:cNvSpPr/>
          <p:nvPr/>
        </p:nvSpPr>
        <p:spPr>
          <a:xfrm>
            <a:off x="1077646" y="3090811"/>
            <a:ext cx="2925053" cy="24122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MBMS Receiver</a:t>
            </a:r>
            <a:endParaRPr lang="de-DE" dirty="0"/>
          </a:p>
        </p:txBody>
      </p:sp>
      <p:sp>
        <p:nvSpPr>
          <p:cNvPr id="30" name="Rechteck 29"/>
          <p:cNvSpPr/>
          <p:nvPr/>
        </p:nvSpPr>
        <p:spPr>
          <a:xfrm>
            <a:off x="1230046" y="3468891"/>
            <a:ext cx="1169006" cy="8027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FLUTE</a:t>
            </a:r>
          </a:p>
          <a:p>
            <a:endParaRPr lang="de-DE" dirty="0"/>
          </a:p>
        </p:txBody>
      </p:sp>
      <p:sp>
        <p:nvSpPr>
          <p:cNvPr id="31" name="Rechteck 30"/>
          <p:cNvSpPr/>
          <p:nvPr/>
        </p:nvSpPr>
        <p:spPr>
          <a:xfrm>
            <a:off x="1654958" y="3855686"/>
            <a:ext cx="641455" cy="3065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de-DE" dirty="0" smtClean="0"/>
              <a:t>FEC</a:t>
            </a:r>
          </a:p>
        </p:txBody>
      </p:sp>
      <p:sp>
        <p:nvSpPr>
          <p:cNvPr id="32" name="Rechteck 31"/>
          <p:cNvSpPr/>
          <p:nvPr/>
        </p:nvSpPr>
        <p:spPr>
          <a:xfrm>
            <a:off x="2551451" y="3468890"/>
            <a:ext cx="1335785" cy="80272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de-DE" dirty="0" smtClean="0"/>
              <a:t>FECFRAME</a:t>
            </a:r>
          </a:p>
          <a:p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3040499" y="3872345"/>
            <a:ext cx="641455" cy="30656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de-DE" dirty="0" smtClean="0"/>
              <a:t>FEC</a:t>
            </a:r>
          </a:p>
        </p:txBody>
      </p:sp>
      <p:sp>
        <p:nvSpPr>
          <p:cNvPr id="35" name="Rechteck 34"/>
          <p:cNvSpPr/>
          <p:nvPr/>
        </p:nvSpPr>
        <p:spPr>
          <a:xfrm>
            <a:off x="1230046" y="4378491"/>
            <a:ext cx="2657190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IP/UDP</a:t>
            </a:r>
          </a:p>
        </p:txBody>
      </p:sp>
      <p:sp>
        <p:nvSpPr>
          <p:cNvPr id="36" name="Rechteck 35"/>
          <p:cNvSpPr/>
          <p:nvPr/>
        </p:nvSpPr>
        <p:spPr>
          <a:xfrm>
            <a:off x="1230046" y="4927773"/>
            <a:ext cx="2657190" cy="44645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GERAN/UTRAN/E-UTRAN</a:t>
            </a:r>
          </a:p>
        </p:txBody>
      </p:sp>
      <p:cxnSp>
        <p:nvCxnSpPr>
          <p:cNvPr id="37" name="Gerade Verbindung mit Pfeil 11"/>
          <p:cNvCxnSpPr>
            <a:stCxn id="13" idx="1"/>
            <a:endCxn id="29" idx="3"/>
          </p:cNvCxnSpPr>
          <p:nvPr/>
        </p:nvCxnSpPr>
        <p:spPr>
          <a:xfrm rot="10800000" flipV="1">
            <a:off x="4002700" y="4296942"/>
            <a:ext cx="1024785" cy="1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109443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</Words>
  <Application>Microsoft Macintosh PowerPoint</Application>
  <PresentationFormat>Bildschirmpräsentation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Office-Design</vt:lpstr>
      <vt:lpstr>PowerPoint-Präsentation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Thomas Stockhammer</dc:creator>
  <cp:lastModifiedBy>Thomas Stockhammer</cp:lastModifiedBy>
  <cp:revision>3</cp:revision>
  <dcterms:created xsi:type="dcterms:W3CDTF">2012-11-05T06:29:33Z</dcterms:created>
  <dcterms:modified xsi:type="dcterms:W3CDTF">2012-11-05T06:40:36Z</dcterms:modified>
</cp:coreProperties>
</file>