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-10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11.08.2010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11.08.2010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11.08.2010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11.08.2010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11.08.2010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11.08.2010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11.08.2010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11.08.2010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11.08.2010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11.08.2010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4346-66F9-6D42-A426-54D250C2F8E0}" type="datetimeFigureOut">
              <a:rPr lang="de-DE" smtClean="0"/>
              <a:pPr/>
              <a:t>11.08.2010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94346-66F9-6D42-A426-54D250C2F8E0}" type="datetimeFigureOut">
              <a:rPr lang="de-DE" smtClean="0"/>
              <a:pPr/>
              <a:t>11.08.2010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5C3E3-5354-C147-937B-74ECD65AD82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/>
        </p:nvSpPr>
        <p:spPr>
          <a:xfrm>
            <a:off x="388936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Content</a:t>
            </a:r>
            <a:r>
              <a:rPr lang="de-DE" dirty="0" smtClean="0"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Preparation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300593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HSD </a:t>
            </a: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Server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704850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HSD </a:t>
            </a: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Client</a:t>
            </a:r>
            <a:endParaRPr lang="de-DE" dirty="0">
              <a:latin typeface="Times New Roman"/>
              <a:cs typeface="Times New Roman"/>
            </a:endParaRPr>
          </a:p>
        </p:txBody>
      </p:sp>
      <p:cxnSp>
        <p:nvCxnSpPr>
          <p:cNvPr id="11" name="Gerade Verbindung mit Pfeil 10"/>
          <p:cNvCxnSpPr>
            <a:stCxn id="7" idx="3"/>
            <a:endCxn id="8" idx="1"/>
          </p:cNvCxnSpPr>
          <p:nvPr/>
        </p:nvCxnSpPr>
        <p:spPr>
          <a:xfrm>
            <a:off x="2047875" y="2778126"/>
            <a:ext cx="958055" cy="1588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>
            <a:endCxn id="9" idx="1"/>
          </p:cNvCxnSpPr>
          <p:nvPr/>
        </p:nvCxnSpPr>
        <p:spPr>
          <a:xfrm flipV="1">
            <a:off x="4664869" y="2778126"/>
            <a:ext cx="2383631" cy="1588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rot="16200000" flipV="1">
            <a:off x="5492751" y="2628902"/>
            <a:ext cx="714375" cy="206374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5123656" y="3089277"/>
            <a:ext cx="1658939" cy="339723"/>
          </a:xfrm>
          <a:prstGeom prst="rect">
            <a:avLst/>
          </a:prstGeom>
          <a:noFill/>
          <a:ln w="19050" cmpd="sng">
            <a:noFill/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HTTP/1.1</a:t>
            </a:r>
            <a:endParaRPr lang="de-DE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388936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Content</a:t>
            </a:r>
            <a:r>
              <a:rPr lang="de-DE" dirty="0" smtClean="0">
                <a:latin typeface="Times New Roman"/>
                <a:cs typeface="Times New Roman"/>
              </a:rPr>
              <a:t> </a:t>
            </a:r>
          </a:p>
          <a:p>
            <a:pPr algn="ctr"/>
            <a:r>
              <a:rPr lang="de-DE" dirty="0" err="1" smtClean="0">
                <a:latin typeface="Times New Roman"/>
                <a:cs typeface="Times New Roman"/>
              </a:rPr>
              <a:t>Preparation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00593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Download/</a:t>
            </a:r>
            <a:br>
              <a:rPr lang="de-DE" dirty="0" smtClean="0">
                <a:latin typeface="Times New Roman"/>
                <a:cs typeface="Times New Roman"/>
              </a:rPr>
            </a:br>
            <a:r>
              <a:rPr lang="de-DE" dirty="0" smtClean="0">
                <a:latin typeface="Times New Roman"/>
                <a:cs typeface="Times New Roman"/>
              </a:rPr>
              <a:t>Adaptive </a:t>
            </a:r>
            <a:br>
              <a:rPr lang="de-DE" dirty="0" smtClean="0">
                <a:latin typeface="Times New Roman"/>
                <a:cs typeface="Times New Roman"/>
              </a:rPr>
            </a:br>
            <a:r>
              <a:rPr lang="de-DE" dirty="0" err="1" smtClean="0">
                <a:latin typeface="Times New Roman"/>
                <a:cs typeface="Times New Roman"/>
              </a:rPr>
              <a:t>Streaming</a:t>
            </a:r>
            <a:endParaRPr lang="de-DE" dirty="0" smtClean="0">
              <a:latin typeface="Times New Roman"/>
              <a:cs typeface="Times New Roman"/>
            </a:endParaRP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Server</a:t>
            </a:r>
            <a:endParaRPr lang="de-DE" dirty="0">
              <a:latin typeface="Times New Roman"/>
              <a:cs typeface="Times New Roman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048500" y="1920876"/>
            <a:ext cx="1658939" cy="17145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Download/</a:t>
            </a:r>
            <a:br>
              <a:rPr lang="de-DE" dirty="0" smtClean="0">
                <a:latin typeface="Times New Roman"/>
                <a:cs typeface="Times New Roman"/>
              </a:rPr>
            </a:br>
            <a:r>
              <a:rPr lang="de-DE" dirty="0" smtClean="0">
                <a:latin typeface="Times New Roman"/>
                <a:cs typeface="Times New Roman"/>
              </a:rPr>
              <a:t>Adaptive </a:t>
            </a:r>
            <a:br>
              <a:rPr lang="de-DE" dirty="0" smtClean="0">
                <a:latin typeface="Times New Roman"/>
                <a:cs typeface="Times New Roman"/>
              </a:rPr>
            </a:br>
            <a:r>
              <a:rPr lang="de-DE" dirty="0" err="1" smtClean="0">
                <a:latin typeface="Times New Roman"/>
                <a:cs typeface="Times New Roman"/>
              </a:rPr>
              <a:t>Streaming</a:t>
            </a:r>
            <a:endParaRPr lang="de-DE" dirty="0" smtClean="0">
              <a:latin typeface="Times New Roman"/>
              <a:cs typeface="Times New Roman"/>
            </a:endParaRPr>
          </a:p>
          <a:p>
            <a:pPr algn="ctr"/>
            <a:r>
              <a:rPr lang="de-DE" dirty="0" smtClean="0">
                <a:latin typeface="Times New Roman"/>
                <a:cs typeface="Times New Roman"/>
              </a:rPr>
              <a:t>Client</a:t>
            </a:r>
            <a:endParaRPr lang="de-DE" dirty="0">
              <a:latin typeface="Times New Roman"/>
              <a:cs typeface="Times New Roman"/>
            </a:endParaRPr>
          </a:p>
        </p:txBody>
      </p:sp>
      <p:cxnSp>
        <p:nvCxnSpPr>
          <p:cNvPr id="5" name="Gerade Verbindung mit Pfeil 4"/>
          <p:cNvCxnSpPr>
            <a:stCxn id="2" idx="3"/>
            <a:endCxn id="3" idx="1"/>
          </p:cNvCxnSpPr>
          <p:nvPr/>
        </p:nvCxnSpPr>
        <p:spPr>
          <a:xfrm>
            <a:off x="2047875" y="2778126"/>
            <a:ext cx="958055" cy="1588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/>
          <p:cNvCxnSpPr>
            <a:endCxn id="4" idx="1"/>
          </p:cNvCxnSpPr>
          <p:nvPr/>
        </p:nvCxnSpPr>
        <p:spPr>
          <a:xfrm flipV="1">
            <a:off x="4664869" y="2778126"/>
            <a:ext cx="2383631" cy="1588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rot="16200000" flipV="1">
            <a:off x="5492751" y="2628902"/>
            <a:ext cx="714375" cy="206374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5123656" y="3089277"/>
            <a:ext cx="1658939" cy="339723"/>
          </a:xfrm>
          <a:prstGeom prst="rect">
            <a:avLst/>
          </a:prstGeom>
          <a:noFill/>
          <a:ln w="19050" cmpd="sng">
            <a:noFill/>
          </a:ln>
        </p:spPr>
        <p:txBody>
          <a:bodyPr wrap="none" rtlCol="0" anchor="ctr" anchorCtr="1">
            <a:noAutofit/>
          </a:bodyPr>
          <a:lstStyle/>
          <a:p>
            <a:pPr algn="ctr"/>
            <a:r>
              <a:rPr lang="de-DE" dirty="0" smtClean="0">
                <a:latin typeface="Times New Roman"/>
                <a:cs typeface="Times New Roman"/>
              </a:rPr>
              <a:t>HTTP/1.1</a:t>
            </a:r>
            <a:endParaRPr lang="de-DE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Microsoft Macintosh PowerPoint</Application>
  <PresentationFormat>Bildschirmpräsentation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Entwurfsvorlage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Office-Design</vt:lpstr>
      <vt:lpstr>Folie 1</vt:lpstr>
      <vt:lpstr>Folie 2</vt:lpstr>
    </vt:vector>
  </TitlesOfParts>
  <Company>Nomor Research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Thomas Stockhammer</dc:creator>
  <cp:lastModifiedBy>Thomas Stockhammer</cp:lastModifiedBy>
  <cp:revision>3</cp:revision>
  <dcterms:created xsi:type="dcterms:W3CDTF">2010-08-11T18:57:23Z</dcterms:created>
  <dcterms:modified xsi:type="dcterms:W3CDTF">2010-08-11T19:00:27Z</dcterms:modified>
</cp:coreProperties>
</file>