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Lst>
  <p:notesMasterIdLst>
    <p:notesMasterId r:id="rId15"/>
  </p:notesMasterIdLst>
  <p:handoutMasterIdLst>
    <p:handoutMasterId r:id="rId16"/>
  </p:handoutMasterIdLst>
  <p:sldIdLst>
    <p:sldId id="754" r:id="rId5"/>
    <p:sldId id="967" r:id="rId6"/>
    <p:sldId id="963" r:id="rId7"/>
    <p:sldId id="971" r:id="rId8"/>
    <p:sldId id="972" r:id="rId9"/>
    <p:sldId id="973" r:id="rId10"/>
    <p:sldId id="945" r:id="rId11"/>
    <p:sldId id="969" r:id="rId12"/>
    <p:sldId id="968" r:id="rId13"/>
    <p:sldId id="957" r:id="rId14"/>
  </p:sldIdLst>
  <p:sldSz cx="12192000" cy="6858000"/>
  <p:notesSz cx="6858000" cy="9144000"/>
  <p:defaultTextStyle>
    <a:defPPr>
      <a:defRPr lang="ja-JP"/>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FF0000"/>
    <a:srgbClr val="FF0066"/>
    <a:srgbClr val="0000CC"/>
    <a:srgbClr val="008000"/>
    <a:srgbClr val="FFFFCC"/>
    <a:srgbClr val="CC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65" autoAdjust="0"/>
    <p:restoredTop sz="96301" autoAdjust="0"/>
  </p:normalViewPr>
  <p:slideViewPr>
    <p:cSldViewPr>
      <p:cViewPr varScale="1">
        <p:scale>
          <a:sx n="121" d="100"/>
          <a:sy n="121" d="100"/>
        </p:scale>
        <p:origin x="184" y="2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42E0C60-F9EA-43EE-8DE2-0069E347D917}"/>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eaLnBrk="1" hangingPunct="1">
              <a:defRPr sz="1200" noProof="1">
                <a:ea typeface="Arial" panose="020B0604020202020204" pitchFamily="34" charset="0"/>
              </a:defRPr>
            </a:lvl1pPr>
          </a:lstStyle>
          <a:p>
            <a:pPr>
              <a:defRPr/>
            </a:pPr>
            <a:endParaRPr lang="en-GB" altLang="x-none"/>
          </a:p>
        </p:txBody>
      </p:sp>
      <p:sp>
        <p:nvSpPr>
          <p:cNvPr id="3" name="Espace réservé de la date 2">
            <a:extLst>
              <a:ext uri="{FF2B5EF4-FFF2-40B4-BE49-F238E27FC236}">
                <a16:creationId xmlns:a16="http://schemas.microsoft.com/office/drawing/2014/main" id="{09BAFFB7-EAC8-4BFD-844A-63E679AEBDFD}"/>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lstStyle>
            <a:lvl1pPr algn="r" eaLnBrk="1" hangingPunct="1">
              <a:defRPr sz="1200" noProof="1">
                <a:ea typeface="MS PGothic" panose="020B0600070205080204" pitchFamily="34" charset="-128"/>
                <a:cs typeface="Arial" panose="020B0604020202020204" pitchFamily="34" charset="0"/>
              </a:defRPr>
            </a:lvl1pPr>
          </a:lstStyle>
          <a:p>
            <a:pPr>
              <a:defRPr/>
            </a:pPr>
            <a:fld id="{CBCF5B17-4830-4C7F-A8AA-211C005C151D}" type="datetimeFigureOut">
              <a:rPr lang="en-GB" altLang="zh-CN"/>
              <a:pPr>
                <a:defRPr/>
              </a:pPr>
              <a:t>13/01/2026</a:t>
            </a:fld>
            <a:endParaRPr lang="en-GB" altLang="zh-CN">
              <a:ea typeface="Arial" panose="020B0604020202020204" pitchFamily="34" charset="0"/>
            </a:endParaRPr>
          </a:p>
        </p:txBody>
      </p:sp>
      <p:sp>
        <p:nvSpPr>
          <p:cNvPr id="4" name="Espace réservé du pied de page 3">
            <a:extLst>
              <a:ext uri="{FF2B5EF4-FFF2-40B4-BE49-F238E27FC236}">
                <a16:creationId xmlns:a16="http://schemas.microsoft.com/office/drawing/2014/main" id="{1A80DDDF-ABAD-4202-88D5-F328094A1483}"/>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lstStyle>
            <a:lvl1pPr eaLnBrk="1" hangingPunct="1">
              <a:defRPr sz="1200" noProof="1">
                <a:ea typeface="Arial" panose="020B0604020202020204" pitchFamily="34" charset="0"/>
              </a:defRPr>
            </a:lvl1pPr>
          </a:lstStyle>
          <a:p>
            <a:pPr>
              <a:defRPr/>
            </a:pPr>
            <a:endParaRPr lang="en-GB" altLang="x-none"/>
          </a:p>
        </p:txBody>
      </p:sp>
      <p:sp>
        <p:nvSpPr>
          <p:cNvPr id="5" name="Espace réservé du numéro de diapositive 4">
            <a:extLst>
              <a:ext uri="{FF2B5EF4-FFF2-40B4-BE49-F238E27FC236}">
                <a16:creationId xmlns:a16="http://schemas.microsoft.com/office/drawing/2014/main" id="{6A1673CF-3DE0-4EA5-876F-780C30868759}"/>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6EC3C98-4E01-4AB0-BB4A-862D88016968}" type="slidenum">
              <a:rPr lang="en-GB" altLang="en-US"/>
              <a:pPr>
                <a:defRPr/>
              </a:pPr>
              <a:t>‹N°›</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8475738-28F4-43DE-8467-9B98F9AAFD9F}"/>
              </a:ext>
            </a:extLst>
          </p:cNvPr>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noProof="1">
                <a:ea typeface="Arial" panose="020B0604020202020204" pitchFamily="34" charset="0"/>
              </a:defRPr>
            </a:lvl1pPr>
          </a:lstStyle>
          <a:p>
            <a:pPr>
              <a:defRPr/>
            </a:pPr>
            <a:endParaRPr lang="en-US" altLang="ja-JP"/>
          </a:p>
        </p:txBody>
      </p:sp>
      <p:sp>
        <p:nvSpPr>
          <p:cNvPr id="8195" name="Rectangle 3">
            <a:extLst>
              <a:ext uri="{FF2B5EF4-FFF2-40B4-BE49-F238E27FC236}">
                <a16:creationId xmlns:a16="http://schemas.microsoft.com/office/drawing/2014/main" id="{B6E9B060-7C74-4DAD-B7D7-1777394F510F}"/>
              </a:ext>
            </a:extLst>
          </p:cNvPr>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noProof="1">
                <a:ea typeface="Arial" panose="020B0604020202020204" pitchFamily="34" charset="0"/>
              </a:defRPr>
            </a:lvl1pPr>
          </a:lstStyle>
          <a:p>
            <a:pPr>
              <a:defRPr/>
            </a:pPr>
            <a:endParaRPr lang="en-US" altLang="ja-JP"/>
          </a:p>
        </p:txBody>
      </p:sp>
      <p:sp>
        <p:nvSpPr>
          <p:cNvPr id="2052" name="Rectangle 4">
            <a:extLst>
              <a:ext uri="{FF2B5EF4-FFF2-40B4-BE49-F238E27FC236}">
                <a16:creationId xmlns:a16="http://schemas.microsoft.com/office/drawing/2014/main" id="{15FE2DAD-211B-455D-83F4-6E967B6DBA28}"/>
              </a:ext>
            </a:extLst>
          </p:cNvPr>
          <p:cNvSpPr>
            <a:spLocks noGrp="1" noRot="1" noChangeAspect="1" noChangeArrowheads="1" noTextEdit="1"/>
          </p:cNvSpPr>
          <p:nvPr>
            <p:ph type="sldImg" idx="4294967295"/>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Mincho" panose="02020600040205080304" pitchFamily="18" charset="-128"/>
        <a:cs typeface="MS PMincho" panose="02020600040205080304" pitchFamily="18" charset="-128"/>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Mincho" panose="02020600040205080304" pitchFamily="18" charset="-128"/>
        <a:cs typeface="MS PMincho" panose="02020600040205080304" pitchFamily="18" charset="-128"/>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Mincho" panose="02020600040205080304" pitchFamily="18" charset="-128"/>
        <a:cs typeface="MS PMincho" panose="02020600040205080304" pitchFamily="18" charset="-128"/>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Mincho" panose="02020600040205080304" pitchFamily="18" charset="-128"/>
        <a:cs typeface="MS PMincho" panose="02020600040205080304" pitchFamily="18" charset="-128"/>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Mincho" panose="02020600040205080304" pitchFamily="18" charset="-128"/>
        <a:cs typeface="MS PMincho" panose="02020600040205080304" pitchFamily="18"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a:extLst>
              <a:ext uri="{FF2B5EF4-FFF2-40B4-BE49-F238E27FC236}">
                <a16:creationId xmlns:a16="http://schemas.microsoft.com/office/drawing/2014/main" id="{CFCAC7EB-17FE-4881-8008-5E4432EFBCDB}"/>
              </a:ext>
            </a:extLst>
          </p:cNvPr>
          <p:cNvSpPr>
            <a:spLocks noGrp="1" noRot="1" noChangeAspect="1" noChangeArrowheads="1" noTextEdit="1"/>
          </p:cNvSpPr>
          <p:nvPr>
            <p:ph type="sldImg" idx="4294967295"/>
          </p:nvPr>
        </p:nvSpPr>
        <p:spPr>
          <a:ln/>
        </p:spPr>
      </p:sp>
      <p:sp>
        <p:nvSpPr>
          <p:cNvPr id="5123" name="Espace réservé des commentaires 2">
            <a:extLst>
              <a:ext uri="{FF2B5EF4-FFF2-40B4-BE49-F238E27FC236}">
                <a16:creationId xmlns:a16="http://schemas.microsoft.com/office/drawing/2014/main" id="{9AD38E5C-9BD7-4E56-8462-50813BF0C687}"/>
              </a:ext>
            </a:extLst>
          </p:cNvPr>
          <p:cNvSpPr>
            <a:spLocks noGrp="1" noChangeArrowheads="1"/>
          </p:cNvSpPr>
          <p:nvPr>
            <p:ph type="body" idx="4294967295"/>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AC1213FA-1ED6-4A83-84AF-14BED565469C}"/>
              </a:ext>
            </a:extLst>
          </p:cNvPr>
          <p:cNvSpPr>
            <a:spLocks noGrp="1" noRot="1" noChangeAspect="1" noChangeArrowheads="1" noTextEdit="1"/>
          </p:cNvSpPr>
          <p:nvPr>
            <p:ph type="sldImg" idx="4294967295"/>
          </p:nvPr>
        </p:nvSpPr>
        <p:spPr>
          <a:ln/>
        </p:spPr>
      </p:sp>
      <p:sp>
        <p:nvSpPr>
          <p:cNvPr id="7171" name="Notes Placeholder 2">
            <a:extLst>
              <a:ext uri="{FF2B5EF4-FFF2-40B4-BE49-F238E27FC236}">
                <a16:creationId xmlns:a16="http://schemas.microsoft.com/office/drawing/2014/main" id="{02F7A7CB-CF14-4274-8BA5-E7AB7676A446}"/>
              </a:ext>
            </a:extLst>
          </p:cNvPr>
          <p:cNvSpPr>
            <a:spLocks noGrp="1" noChangeArrowheads="1"/>
          </p:cNvSpPr>
          <p:nvPr>
            <p:ph type="body" idx="4294967295"/>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7" name="Title 6"/>
          <p:cNvSpPr>
            <a:spLocks noGrp="1"/>
          </p:cNvSpPr>
          <p:nvPr>
            <p:ph type="title"/>
          </p:nvPr>
        </p:nvSpPr>
        <p:spPr/>
        <p:txBody>
          <a:bodyPr/>
          <a:lstStyle/>
          <a:p>
            <a:r>
              <a:rPr lang="en-US" noProof="1"/>
              <a:t>Click to edit Master title style</a:t>
            </a:r>
          </a:p>
        </p:txBody>
      </p:sp>
      <p:sp>
        <p:nvSpPr>
          <p:cNvPr id="4" name="Slide Number Placeholder 5">
            <a:extLst>
              <a:ext uri="{FF2B5EF4-FFF2-40B4-BE49-F238E27FC236}">
                <a16:creationId xmlns:a16="http://schemas.microsoft.com/office/drawing/2014/main" id="{93FB3270-CDFF-4B62-A2F4-0FA4F57E7B3E}"/>
              </a:ext>
            </a:extLst>
          </p:cNvPr>
          <p:cNvSpPr>
            <a:spLocks noGrp="1"/>
          </p:cNvSpPr>
          <p:nvPr>
            <p:ph type="sldNum" sz="quarter" idx="10"/>
          </p:nvPr>
        </p:nvSpPr>
        <p:spPr/>
        <p:txBody>
          <a:bodyPr/>
          <a:lstStyle>
            <a:lvl1pPr>
              <a:defRPr/>
            </a:lvl1pPr>
          </a:lstStyle>
          <a:p>
            <a:pPr>
              <a:defRPr/>
            </a:pPr>
            <a:fld id="{AFD7DB6F-BF50-4CD8-B25B-FEBCEB2F971B}" type="slidenum">
              <a:rPr lang="en-GB" altLang="en-US"/>
              <a:pPr>
                <a:defRPr/>
              </a:pPr>
              <a:t>‹N°›</a:t>
            </a:fld>
            <a:endParaRPr lang="en-GB" altLang="en-US"/>
          </a:p>
        </p:txBody>
      </p:sp>
    </p:spTree>
    <p:extLst>
      <p:ext uri="{BB962C8B-B14F-4D97-AF65-F5344CB8AC3E}">
        <p14:creationId xmlns:p14="http://schemas.microsoft.com/office/powerpoint/2010/main" val="30989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Slide Number Placeholder 5">
            <a:extLst>
              <a:ext uri="{FF2B5EF4-FFF2-40B4-BE49-F238E27FC236}">
                <a16:creationId xmlns:a16="http://schemas.microsoft.com/office/drawing/2014/main" id="{0BE51BFC-52D4-4126-8015-AA3B975F1365}"/>
              </a:ext>
            </a:extLst>
          </p:cNvPr>
          <p:cNvSpPr>
            <a:spLocks noGrp="1"/>
          </p:cNvSpPr>
          <p:nvPr>
            <p:ph type="sldNum" sz="quarter" idx="10"/>
          </p:nvPr>
        </p:nvSpPr>
        <p:spPr/>
        <p:txBody>
          <a:bodyPr/>
          <a:lstStyle>
            <a:lvl1pPr>
              <a:defRPr/>
            </a:lvl1pPr>
          </a:lstStyle>
          <a:p>
            <a:pPr>
              <a:defRPr/>
            </a:pPr>
            <a:fld id="{02127AA3-4867-4680-BDF1-A24CE4C0227F}" type="slidenum">
              <a:rPr lang="en-GB" altLang="en-US"/>
              <a:pPr>
                <a:defRPr/>
              </a:pPr>
              <a:t>‹N°›</a:t>
            </a:fld>
            <a:endParaRPr lang="en-GB" altLang="en-US"/>
          </a:p>
        </p:txBody>
      </p:sp>
    </p:spTree>
    <p:extLst>
      <p:ext uri="{BB962C8B-B14F-4D97-AF65-F5344CB8AC3E}">
        <p14:creationId xmlns:p14="http://schemas.microsoft.com/office/powerpoint/2010/main" val="11215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Slide Number Placeholder 5">
            <a:extLst>
              <a:ext uri="{FF2B5EF4-FFF2-40B4-BE49-F238E27FC236}">
                <a16:creationId xmlns:a16="http://schemas.microsoft.com/office/drawing/2014/main" id="{0BB60004-3519-4CA0-AE86-CF1C09B58868}"/>
              </a:ext>
            </a:extLst>
          </p:cNvPr>
          <p:cNvSpPr>
            <a:spLocks noGrp="1"/>
          </p:cNvSpPr>
          <p:nvPr>
            <p:ph type="sldNum" sz="quarter" idx="10"/>
          </p:nvPr>
        </p:nvSpPr>
        <p:spPr/>
        <p:txBody>
          <a:bodyPr/>
          <a:lstStyle>
            <a:lvl1pPr>
              <a:defRPr/>
            </a:lvl1pPr>
          </a:lstStyle>
          <a:p>
            <a:pPr>
              <a:defRPr/>
            </a:pPr>
            <a:fld id="{A5C0A104-DF17-4451-B9DB-7A55F82D954C}" type="slidenum">
              <a:rPr lang="en-GB" altLang="en-US"/>
              <a:pPr>
                <a:defRPr/>
              </a:pPr>
              <a:t>‹N°›</a:t>
            </a:fld>
            <a:endParaRPr lang="en-GB" altLang="en-US"/>
          </a:p>
        </p:txBody>
      </p:sp>
    </p:spTree>
    <p:extLst>
      <p:ext uri="{BB962C8B-B14F-4D97-AF65-F5344CB8AC3E}">
        <p14:creationId xmlns:p14="http://schemas.microsoft.com/office/powerpoint/2010/main" val="143808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itle 4"/>
          <p:cNvSpPr>
            <a:spLocks noGrp="1"/>
          </p:cNvSpPr>
          <p:nvPr>
            <p:ph type="title"/>
          </p:nvPr>
        </p:nvSpPr>
        <p:spPr/>
        <p:txBody>
          <a:bodyPr/>
          <a:lstStyle/>
          <a:p>
            <a:r>
              <a:rPr lang="en-US" noProof="1"/>
              <a:t>Click to edit Master title style</a:t>
            </a:r>
          </a:p>
        </p:txBody>
      </p:sp>
      <p:sp>
        <p:nvSpPr>
          <p:cNvPr id="4" name="Slide Number Placeholder 5">
            <a:extLst>
              <a:ext uri="{FF2B5EF4-FFF2-40B4-BE49-F238E27FC236}">
                <a16:creationId xmlns:a16="http://schemas.microsoft.com/office/drawing/2014/main" id="{6202CA36-3532-4CFE-A72B-AA53F62F1AE9}"/>
              </a:ext>
            </a:extLst>
          </p:cNvPr>
          <p:cNvSpPr>
            <a:spLocks noGrp="1"/>
          </p:cNvSpPr>
          <p:nvPr>
            <p:ph type="sldNum" sz="quarter" idx="10"/>
          </p:nvPr>
        </p:nvSpPr>
        <p:spPr/>
        <p:txBody>
          <a:bodyPr/>
          <a:lstStyle>
            <a:lvl1pPr>
              <a:defRPr/>
            </a:lvl1pPr>
          </a:lstStyle>
          <a:p>
            <a:pPr>
              <a:defRPr/>
            </a:pPr>
            <a:fld id="{3119FD42-5907-4F80-B10A-571E096BB1EE}" type="slidenum">
              <a:rPr lang="en-GB" altLang="en-US"/>
              <a:pPr>
                <a:defRPr/>
              </a:pPr>
              <a:t>‹N°›</a:t>
            </a:fld>
            <a:endParaRPr lang="en-GB" altLang="en-US"/>
          </a:p>
        </p:txBody>
      </p:sp>
    </p:spTree>
    <p:extLst>
      <p:ext uri="{BB962C8B-B14F-4D97-AF65-F5344CB8AC3E}">
        <p14:creationId xmlns:p14="http://schemas.microsoft.com/office/powerpoint/2010/main" val="207332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Slide Number Placeholder 5">
            <a:extLst>
              <a:ext uri="{FF2B5EF4-FFF2-40B4-BE49-F238E27FC236}">
                <a16:creationId xmlns:a16="http://schemas.microsoft.com/office/drawing/2014/main" id="{44FB9DA2-4089-410C-B3A8-187DB10B1F53}"/>
              </a:ext>
            </a:extLst>
          </p:cNvPr>
          <p:cNvSpPr>
            <a:spLocks noGrp="1"/>
          </p:cNvSpPr>
          <p:nvPr>
            <p:ph type="sldNum" sz="quarter" idx="10"/>
          </p:nvPr>
        </p:nvSpPr>
        <p:spPr/>
        <p:txBody>
          <a:bodyPr/>
          <a:lstStyle>
            <a:lvl1pPr>
              <a:defRPr/>
            </a:lvl1pPr>
          </a:lstStyle>
          <a:p>
            <a:pPr>
              <a:defRPr/>
            </a:pPr>
            <a:fld id="{C6C1CA7C-700C-479C-A594-2F0245A5E011}" type="slidenum">
              <a:rPr lang="en-GB" altLang="en-US"/>
              <a:pPr>
                <a:defRPr/>
              </a:pPr>
              <a:t>‹N°›</a:t>
            </a:fld>
            <a:endParaRPr lang="en-GB" altLang="en-US"/>
          </a:p>
        </p:txBody>
      </p:sp>
    </p:spTree>
    <p:extLst>
      <p:ext uri="{BB962C8B-B14F-4D97-AF65-F5344CB8AC3E}">
        <p14:creationId xmlns:p14="http://schemas.microsoft.com/office/powerpoint/2010/main" val="410487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Slide Number Placeholder 5">
            <a:extLst>
              <a:ext uri="{FF2B5EF4-FFF2-40B4-BE49-F238E27FC236}">
                <a16:creationId xmlns:a16="http://schemas.microsoft.com/office/drawing/2014/main" id="{B1868B9B-B0F3-4B34-A5C2-891061D12A17}"/>
              </a:ext>
            </a:extLst>
          </p:cNvPr>
          <p:cNvSpPr>
            <a:spLocks noGrp="1"/>
          </p:cNvSpPr>
          <p:nvPr>
            <p:ph type="sldNum" sz="quarter" idx="10"/>
          </p:nvPr>
        </p:nvSpPr>
        <p:spPr/>
        <p:txBody>
          <a:bodyPr/>
          <a:lstStyle>
            <a:lvl1pPr>
              <a:defRPr/>
            </a:lvl1pPr>
          </a:lstStyle>
          <a:p>
            <a:pPr>
              <a:defRPr/>
            </a:pPr>
            <a:fld id="{972B4A84-F39C-4D7E-B781-F8C17DC5065E}" type="slidenum">
              <a:rPr lang="en-GB" altLang="en-US"/>
              <a:pPr>
                <a:defRPr/>
              </a:pPr>
              <a:t>‹N°›</a:t>
            </a:fld>
            <a:endParaRPr lang="en-GB" altLang="en-US"/>
          </a:p>
        </p:txBody>
      </p:sp>
    </p:spTree>
    <p:extLst>
      <p:ext uri="{BB962C8B-B14F-4D97-AF65-F5344CB8AC3E}">
        <p14:creationId xmlns:p14="http://schemas.microsoft.com/office/powerpoint/2010/main" val="21029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Slide Number Placeholder 5">
            <a:extLst>
              <a:ext uri="{FF2B5EF4-FFF2-40B4-BE49-F238E27FC236}">
                <a16:creationId xmlns:a16="http://schemas.microsoft.com/office/drawing/2014/main" id="{79BAD160-7E56-49D9-8B0E-7EC8D93F49A2}"/>
              </a:ext>
            </a:extLst>
          </p:cNvPr>
          <p:cNvSpPr>
            <a:spLocks noGrp="1"/>
          </p:cNvSpPr>
          <p:nvPr>
            <p:ph type="sldNum" sz="quarter" idx="10"/>
          </p:nvPr>
        </p:nvSpPr>
        <p:spPr/>
        <p:txBody>
          <a:bodyPr/>
          <a:lstStyle>
            <a:lvl1pPr>
              <a:defRPr/>
            </a:lvl1pPr>
          </a:lstStyle>
          <a:p>
            <a:pPr>
              <a:defRPr/>
            </a:pPr>
            <a:fld id="{75D7B4CF-D590-4433-8B48-114BF651C866}" type="slidenum">
              <a:rPr lang="en-GB" altLang="en-US"/>
              <a:pPr>
                <a:defRPr/>
              </a:pPr>
              <a:t>‹N°›</a:t>
            </a:fld>
            <a:endParaRPr lang="en-GB" altLang="en-US"/>
          </a:p>
        </p:txBody>
      </p:sp>
    </p:spTree>
    <p:extLst>
      <p:ext uri="{BB962C8B-B14F-4D97-AF65-F5344CB8AC3E}">
        <p14:creationId xmlns:p14="http://schemas.microsoft.com/office/powerpoint/2010/main" val="190847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Slide Number Placeholder 5">
            <a:extLst>
              <a:ext uri="{FF2B5EF4-FFF2-40B4-BE49-F238E27FC236}">
                <a16:creationId xmlns:a16="http://schemas.microsoft.com/office/drawing/2014/main" id="{90889DB9-9EC0-4329-A4DA-70C1A0811191}"/>
              </a:ext>
            </a:extLst>
          </p:cNvPr>
          <p:cNvSpPr>
            <a:spLocks noGrp="1"/>
          </p:cNvSpPr>
          <p:nvPr>
            <p:ph type="sldNum" sz="quarter" idx="10"/>
          </p:nvPr>
        </p:nvSpPr>
        <p:spPr/>
        <p:txBody>
          <a:bodyPr/>
          <a:lstStyle>
            <a:lvl1pPr>
              <a:defRPr/>
            </a:lvl1pPr>
          </a:lstStyle>
          <a:p>
            <a:pPr>
              <a:defRPr/>
            </a:pPr>
            <a:fld id="{EB2499AA-EA98-4C8D-A559-A1CB0F23559B}" type="slidenum">
              <a:rPr lang="en-GB" altLang="en-US"/>
              <a:pPr>
                <a:defRPr/>
              </a:pPr>
              <a:t>‹N°›</a:t>
            </a:fld>
            <a:endParaRPr lang="en-GB" altLang="en-US"/>
          </a:p>
        </p:txBody>
      </p:sp>
    </p:spTree>
    <p:extLst>
      <p:ext uri="{BB962C8B-B14F-4D97-AF65-F5344CB8AC3E}">
        <p14:creationId xmlns:p14="http://schemas.microsoft.com/office/powerpoint/2010/main" val="295337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A89DF56-80FE-48C4-A42B-791A891126D3}"/>
              </a:ext>
            </a:extLst>
          </p:cNvPr>
          <p:cNvSpPr>
            <a:spLocks noGrp="1"/>
          </p:cNvSpPr>
          <p:nvPr>
            <p:ph type="sldNum" sz="quarter" idx="10"/>
          </p:nvPr>
        </p:nvSpPr>
        <p:spPr/>
        <p:txBody>
          <a:bodyPr/>
          <a:lstStyle>
            <a:lvl1pPr>
              <a:defRPr/>
            </a:lvl1pPr>
          </a:lstStyle>
          <a:p>
            <a:pPr>
              <a:defRPr/>
            </a:pPr>
            <a:fld id="{5C0165A9-4C75-408F-8EE7-B5199D1273F0}" type="slidenum">
              <a:rPr lang="en-GB" altLang="en-US"/>
              <a:pPr>
                <a:defRPr/>
              </a:pPr>
              <a:t>‹N°›</a:t>
            </a:fld>
            <a:endParaRPr lang="en-GB" altLang="en-US"/>
          </a:p>
        </p:txBody>
      </p:sp>
    </p:spTree>
    <p:extLst>
      <p:ext uri="{BB962C8B-B14F-4D97-AF65-F5344CB8AC3E}">
        <p14:creationId xmlns:p14="http://schemas.microsoft.com/office/powerpoint/2010/main" val="410725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Slide Number Placeholder 5">
            <a:extLst>
              <a:ext uri="{FF2B5EF4-FFF2-40B4-BE49-F238E27FC236}">
                <a16:creationId xmlns:a16="http://schemas.microsoft.com/office/drawing/2014/main" id="{18804DCC-B882-4E47-B45B-97450985EC38}"/>
              </a:ext>
            </a:extLst>
          </p:cNvPr>
          <p:cNvSpPr>
            <a:spLocks noGrp="1"/>
          </p:cNvSpPr>
          <p:nvPr>
            <p:ph type="sldNum" sz="quarter" idx="10"/>
          </p:nvPr>
        </p:nvSpPr>
        <p:spPr/>
        <p:txBody>
          <a:bodyPr/>
          <a:lstStyle>
            <a:lvl1pPr>
              <a:defRPr/>
            </a:lvl1pPr>
          </a:lstStyle>
          <a:p>
            <a:pPr>
              <a:defRPr/>
            </a:pPr>
            <a:fld id="{495ACFB4-4B69-4B53-958D-89BE21435D47}" type="slidenum">
              <a:rPr lang="en-GB" altLang="en-US"/>
              <a:pPr>
                <a:defRPr/>
              </a:pPr>
              <a:t>‹N°›</a:t>
            </a:fld>
            <a:endParaRPr lang="en-GB" altLang="en-US"/>
          </a:p>
        </p:txBody>
      </p:sp>
    </p:spTree>
    <p:extLst>
      <p:ext uri="{BB962C8B-B14F-4D97-AF65-F5344CB8AC3E}">
        <p14:creationId xmlns:p14="http://schemas.microsoft.com/office/powerpoint/2010/main" val="190807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Slide Number Placeholder 5">
            <a:extLst>
              <a:ext uri="{FF2B5EF4-FFF2-40B4-BE49-F238E27FC236}">
                <a16:creationId xmlns:a16="http://schemas.microsoft.com/office/drawing/2014/main" id="{7D04B136-00DF-46DC-A11C-698F07F51A42}"/>
              </a:ext>
            </a:extLst>
          </p:cNvPr>
          <p:cNvSpPr>
            <a:spLocks noGrp="1"/>
          </p:cNvSpPr>
          <p:nvPr>
            <p:ph type="sldNum" sz="quarter" idx="10"/>
          </p:nvPr>
        </p:nvSpPr>
        <p:spPr/>
        <p:txBody>
          <a:bodyPr/>
          <a:lstStyle>
            <a:lvl1pPr>
              <a:defRPr/>
            </a:lvl1pPr>
          </a:lstStyle>
          <a:p>
            <a:pPr>
              <a:defRPr/>
            </a:pPr>
            <a:fld id="{7250786A-52DE-4DD9-8133-B1E0068B13A7}" type="slidenum">
              <a:rPr lang="en-GB" altLang="en-US"/>
              <a:pPr>
                <a:defRPr/>
              </a:pPr>
              <a:t>‹N°›</a:t>
            </a:fld>
            <a:endParaRPr lang="en-GB" altLang="en-US"/>
          </a:p>
        </p:txBody>
      </p:sp>
    </p:spTree>
    <p:extLst>
      <p:ext uri="{BB962C8B-B14F-4D97-AF65-F5344CB8AC3E}">
        <p14:creationId xmlns:p14="http://schemas.microsoft.com/office/powerpoint/2010/main" val="42003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9B2A11FC-0674-4233-9DCC-353A16051A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17300" y="6475413"/>
            <a:ext cx="4873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a:extLst>
              <a:ext uri="{FF2B5EF4-FFF2-40B4-BE49-F238E27FC236}">
                <a16:creationId xmlns:a16="http://schemas.microsoft.com/office/drawing/2014/main" id="{A8585C2E-2876-4080-9EB1-285260961C7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200" y="6456363"/>
            <a:ext cx="61896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a:extLst>
              <a:ext uri="{FF2B5EF4-FFF2-40B4-BE49-F238E27FC236}">
                <a16:creationId xmlns:a16="http://schemas.microsoft.com/office/drawing/2014/main" id="{0CDEDABD-D204-40FC-9582-9D34912674D5}"/>
              </a:ext>
            </a:extLst>
          </p:cNvPr>
          <p:cNvSpPr>
            <a:spLocks noGrp="1" noChangeArrowheads="1"/>
          </p:cNvSpPr>
          <p:nvPr>
            <p:ph type="title" idx="4294967295"/>
          </p:nvPr>
        </p:nvSpPr>
        <p:spPr bwMode="auto">
          <a:xfrm>
            <a:off x="609600" y="274638"/>
            <a:ext cx="9112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en-GB" altLang="fr-FR"/>
          </a:p>
        </p:txBody>
      </p:sp>
      <p:sp>
        <p:nvSpPr>
          <p:cNvPr id="1029" name="Text Placeholder 2">
            <a:extLst>
              <a:ext uri="{FF2B5EF4-FFF2-40B4-BE49-F238E27FC236}">
                <a16:creationId xmlns:a16="http://schemas.microsoft.com/office/drawing/2014/main" id="{DAD5B909-739B-434B-9F72-60F205E0882A}"/>
              </a:ext>
            </a:extLst>
          </p:cNvPr>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 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en-GB" altLang="ja-JP"/>
          </a:p>
        </p:txBody>
      </p:sp>
      <p:sp>
        <p:nvSpPr>
          <p:cNvPr id="9" name="Slide Number Placeholder 5">
            <a:extLst>
              <a:ext uri="{FF2B5EF4-FFF2-40B4-BE49-F238E27FC236}">
                <a16:creationId xmlns:a16="http://schemas.microsoft.com/office/drawing/2014/main" id="{39F3F9E8-EBE4-468B-A77E-7AB251B37C92}"/>
              </a:ext>
            </a:extLst>
          </p:cNvPr>
          <p:cNvSpPr>
            <a:spLocks noGrp="1"/>
          </p:cNvSpPr>
          <p:nvPr>
            <p:ph type="sldNum" sz="quarter" idx="4"/>
          </p:nvPr>
        </p:nvSpPr>
        <p:spPr>
          <a:xfrm>
            <a:off x="11379200" y="6492875"/>
            <a:ext cx="527050" cy="222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100">
                <a:solidFill>
                  <a:schemeClr val="bg1"/>
                </a:solidFill>
              </a:defRPr>
            </a:lvl1pPr>
          </a:lstStyle>
          <a:p>
            <a:pPr>
              <a:defRPr/>
            </a:pPr>
            <a:fld id="{261B6BEC-28D2-48A5-AD3F-23318C8A7688}" type="slidenum">
              <a:rPr lang="en-GB" altLang="en-US"/>
              <a:pPr>
                <a:defRPr/>
              </a:pPr>
              <a:t>‹N°›</a:t>
            </a:fld>
            <a:endParaRPr lang="en-GB" altLang="en-US"/>
          </a:p>
        </p:txBody>
      </p:sp>
      <p:sp>
        <p:nvSpPr>
          <p:cNvPr id="1035" name="Rectangle 6">
            <a:extLst>
              <a:ext uri="{FF2B5EF4-FFF2-40B4-BE49-F238E27FC236}">
                <a16:creationId xmlns:a16="http://schemas.microsoft.com/office/drawing/2014/main" id="{E33A9B9D-81DA-4A21-BABB-795C1402F6C0}"/>
              </a:ext>
            </a:extLst>
          </p:cNvPr>
          <p:cNvSpPr>
            <a:spLocks noChangeArrowheads="1"/>
          </p:cNvSpPr>
          <p:nvPr/>
        </p:nvSpPr>
        <p:spPr bwMode="auto">
          <a:xfrm>
            <a:off x="709613" y="6459538"/>
            <a:ext cx="6102350" cy="246062"/>
          </a:xfrm>
          <a:prstGeom prst="rect">
            <a:avLst/>
          </a:prstGeom>
          <a:noFill/>
          <a:ln>
            <a:noFill/>
          </a:ln>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defRPr/>
            </a:pPr>
            <a:r>
              <a:rPr lang="en-GB" altLang="ja-JP" dirty="0">
                <a:solidFill>
                  <a:schemeClr val="bg1"/>
                </a:solidFill>
              </a:rPr>
              <a:t>© 3GPP 2025 Guidelines for SA4 as an ordinary online meeting</a:t>
            </a:r>
          </a:p>
        </p:txBody>
      </p:sp>
      <p:sp>
        <p:nvSpPr>
          <p:cNvPr id="1032" name="Slide Number Placeholder 4">
            <a:extLst>
              <a:ext uri="{FF2B5EF4-FFF2-40B4-BE49-F238E27FC236}">
                <a16:creationId xmlns:a16="http://schemas.microsoft.com/office/drawing/2014/main" id="{3FAEDB9B-7683-4BFD-B231-150243741333}"/>
              </a:ext>
            </a:extLst>
          </p:cNvPr>
          <p:cNvSpPr txBox="1">
            <a:spLocks noGrp="1" noChangeArrowheads="1"/>
          </p:cNvSpPr>
          <p:nvPr/>
        </p:nvSpPr>
        <p:spPr bwMode="auto">
          <a:xfrm>
            <a:off x="9906000" y="6215063"/>
            <a:ext cx="527050" cy="222250"/>
          </a:xfrm>
          <a:prstGeom prst="rect">
            <a:avLst/>
          </a:prstGeom>
          <a:noFill/>
          <a:ln>
            <a:noFill/>
          </a:ln>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defRPr/>
            </a:pPr>
            <a:fld id="{7484CD1A-04A9-4656-8FDB-99D4EE54E01C}" type="slidenum">
              <a:rPr lang="ja-JP" altLang="en-GB" sz="1100" smtClean="0">
                <a:solidFill>
                  <a:schemeClr val="bg1"/>
                </a:solidFill>
              </a:rPr>
              <a:pPr eaLnBrk="1" hangingPunct="1">
                <a:defRPr/>
              </a:pPr>
              <a:t>‹N°›</a:t>
            </a:fld>
            <a:endParaRPr lang="ja-JP" altLang="en-GB" sz="1100">
              <a:solidFill>
                <a:schemeClr val="bg1"/>
              </a:solidFill>
            </a:endParaRPr>
          </a:p>
        </p:txBody>
      </p:sp>
      <p:pic>
        <p:nvPicPr>
          <p:cNvPr id="1033" name="Picture 6">
            <a:extLst>
              <a:ext uri="{FF2B5EF4-FFF2-40B4-BE49-F238E27FC236}">
                <a16:creationId xmlns:a16="http://schemas.microsoft.com/office/drawing/2014/main" id="{B39ED557-D1BF-42C2-A242-F6F298E29A7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560050" y="112713"/>
            <a:ext cx="1493838"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alibri" panose="020F0502020204030204" pitchFamily="34" charset="0"/>
        </a:defRPr>
      </a:lvl2pPr>
      <a:lvl3pPr algn="ctr" rtl="0" eaLnBrk="0" fontAlgn="base" hangingPunct="0">
        <a:spcBef>
          <a:spcPct val="0"/>
        </a:spcBef>
        <a:spcAft>
          <a:spcPct val="0"/>
        </a:spcAft>
        <a:defRPr sz="3200">
          <a:solidFill>
            <a:srgbClr val="FF0000"/>
          </a:solidFill>
          <a:latin typeface="Calibri" panose="020F0502020204030204" pitchFamily="34" charset="0"/>
        </a:defRPr>
      </a:lvl3pPr>
      <a:lvl4pPr algn="ctr" rtl="0" eaLnBrk="0" fontAlgn="base" hangingPunct="0">
        <a:spcBef>
          <a:spcPct val="0"/>
        </a:spcBef>
        <a:spcAft>
          <a:spcPct val="0"/>
        </a:spcAft>
        <a:defRPr sz="3200">
          <a:solidFill>
            <a:srgbClr val="FF0000"/>
          </a:solidFill>
          <a:latin typeface="Calibri" panose="020F0502020204030204" pitchFamily="34" charset="0"/>
        </a:defRPr>
      </a:lvl4pPr>
      <a:lvl5pPr algn="ctr" rtl="0" eaLnBrk="0" fontAlgn="base" hangingPunct="0">
        <a:spcBef>
          <a:spcPct val="0"/>
        </a:spcBef>
        <a:spcAft>
          <a:spcPct val="0"/>
        </a:spcAft>
        <a:defRPr sz="3200">
          <a:solidFill>
            <a:srgbClr val="FF0000"/>
          </a:solidFill>
          <a:latin typeface="Calibri" panose="020F0502020204030204" pitchFamily="34" charset="0"/>
        </a:defRPr>
      </a:lvl5pPr>
      <a:lvl6pPr marL="457200" algn="ctr" rtl="0" eaLnBrk="0" fontAlgn="base" hangingPunct="0">
        <a:spcBef>
          <a:spcPct val="0"/>
        </a:spcBef>
        <a:spcAft>
          <a:spcPct val="0"/>
        </a:spcAft>
        <a:defRPr sz="3200">
          <a:solidFill>
            <a:srgbClr val="FF0000"/>
          </a:solidFill>
          <a:latin typeface="Calibri" panose="020F0502020204030204" pitchFamily="34" charset="0"/>
        </a:defRPr>
      </a:lvl6pPr>
      <a:lvl7pPr marL="914400" algn="ctr" rtl="0" eaLnBrk="0" fontAlgn="base" hangingPunct="0">
        <a:spcBef>
          <a:spcPct val="0"/>
        </a:spcBef>
        <a:spcAft>
          <a:spcPct val="0"/>
        </a:spcAft>
        <a:defRPr sz="3200">
          <a:solidFill>
            <a:srgbClr val="FF0000"/>
          </a:solidFill>
          <a:latin typeface="Calibri" panose="020F0502020204030204" pitchFamily="34" charset="0"/>
        </a:defRPr>
      </a:lvl7pPr>
      <a:lvl8pPr marL="1371600" algn="ctr" rtl="0" eaLnBrk="0" fontAlgn="base" hangingPunct="0">
        <a:spcBef>
          <a:spcPct val="0"/>
        </a:spcBef>
        <a:spcAft>
          <a:spcPct val="0"/>
        </a:spcAft>
        <a:defRPr sz="3200">
          <a:solidFill>
            <a:srgbClr val="FF0000"/>
          </a:solidFill>
          <a:latin typeface="Calibri" panose="020F0502020204030204" pitchFamily="34" charset="0"/>
        </a:defRPr>
      </a:lvl8pPr>
      <a:lvl9pPr marL="1828800" algn="ctr" rtl="0" eaLnBrk="0" fontAlgn="base" hangingPunct="0">
        <a:spcBef>
          <a:spcPct val="0"/>
        </a:spcBef>
        <a:spcAft>
          <a:spcPct val="0"/>
        </a:spcAft>
        <a:defRPr sz="3200">
          <a:solidFill>
            <a:srgbClr val="FF0000"/>
          </a:solidFill>
          <a:latin typeface="Calibri" panose="020F0502020204030204" pitchFamily="34" charset="0"/>
        </a:defRPr>
      </a:lvl9pPr>
    </p:titleStyle>
    <p:bodyStyle>
      <a:lvl1pPr marL="342900" indent="-342900" algn="l" rtl="0" eaLnBrk="0" fontAlgn="base" hangingPunct="0">
        <a:spcBef>
          <a:spcPct val="20000"/>
        </a:spcBef>
        <a:spcAft>
          <a:spcPct val="0"/>
        </a:spcAft>
        <a:buBlip>
          <a:blip r:embed="rId16"/>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5pPr>
      <a:lvl6pPr marL="25146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6pPr>
      <a:lvl7pPr marL="29718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7pPr>
      <a:lvl8pPr marL="3429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8pPr>
      <a:lvl9pPr marL="3886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a:extLst>
              <a:ext uri="{FF2B5EF4-FFF2-40B4-BE49-F238E27FC236}">
                <a16:creationId xmlns:a16="http://schemas.microsoft.com/office/drawing/2014/main" id="{F0A0BED3-FDF3-4EB3-93D9-119751D0A0CD}"/>
              </a:ext>
            </a:extLst>
          </p:cNvPr>
          <p:cNvSpPr>
            <a:spLocks noGrp="1" noChangeArrowheads="1"/>
          </p:cNvSpPr>
          <p:nvPr>
            <p:ph type="title"/>
          </p:nvPr>
        </p:nvSpPr>
        <p:spPr>
          <a:xfrm>
            <a:off x="2209800" y="1340768"/>
            <a:ext cx="7772400" cy="2304256"/>
          </a:xfrm>
        </p:spPr>
        <p:txBody>
          <a:bodyPr/>
          <a:lstStyle/>
          <a:p>
            <a:r>
              <a:rPr lang="en-US" altLang="fr-FR" sz="4800" dirty="0"/>
              <a:t>One Last Thing…</a:t>
            </a:r>
            <a:endParaRPr lang="en-GB" altLang="fr-FR" sz="4800" dirty="0"/>
          </a:p>
        </p:txBody>
      </p:sp>
      <p:sp>
        <p:nvSpPr>
          <p:cNvPr id="4099" name="Sous-titre 2">
            <a:extLst>
              <a:ext uri="{FF2B5EF4-FFF2-40B4-BE49-F238E27FC236}">
                <a16:creationId xmlns:a16="http://schemas.microsoft.com/office/drawing/2014/main" id="{E2B8BF52-CCCC-4ED5-B54E-236442570ABA}"/>
              </a:ext>
            </a:extLst>
          </p:cNvPr>
          <p:cNvSpPr>
            <a:spLocks noGrp="1" noChangeArrowheads="1"/>
          </p:cNvSpPr>
          <p:nvPr>
            <p:ph type="subTitle" idx="1"/>
          </p:nvPr>
        </p:nvSpPr>
        <p:spPr>
          <a:xfrm>
            <a:off x="2895600" y="3860800"/>
            <a:ext cx="6400800" cy="2160588"/>
          </a:xfrm>
        </p:spPr>
        <p:txBody>
          <a:bodyPr/>
          <a:lstStyle/>
          <a:p>
            <a:r>
              <a:rPr lang="en-US" altLang="ja-JP" sz="1800" dirty="0">
                <a:ea typeface="ＭＳ Ｐゴシック" panose="020B0600070205080204" pitchFamily="34" charset="-128"/>
              </a:rPr>
              <a:t>3GPP SA WG4 </a:t>
            </a:r>
            <a:r>
              <a:rPr lang="fr-FR" altLang="ja-JP" sz="1800" dirty="0">
                <a:ea typeface="ＭＳ Ｐゴシック" panose="020B0600070205080204" pitchFamily="34" charset="-128"/>
              </a:rPr>
              <a:t>Chair</a:t>
            </a:r>
            <a:endParaRPr lang="en-US" altLang="ja-JP" sz="1800" dirty="0">
              <a:ea typeface="ＭＳ Ｐゴシック" panose="020B0600070205080204" pitchFamily="34" charset="-128"/>
            </a:endParaRPr>
          </a:p>
        </p:txBody>
      </p:sp>
      <p:sp>
        <p:nvSpPr>
          <p:cNvPr id="4100" name="Espace réservé du numéro de diapositive 3">
            <a:extLst>
              <a:ext uri="{FF2B5EF4-FFF2-40B4-BE49-F238E27FC236}">
                <a16:creationId xmlns:a16="http://schemas.microsoft.com/office/drawing/2014/main" id="{FC551E2E-3264-44FC-96EE-2E810E43DA7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A99735A3-A95B-4793-8FE8-545B96E3A1BA}" type="slidenum">
              <a:rPr lang="en-GB" altLang="fr-FR" sz="1100" smtClean="0">
                <a:solidFill>
                  <a:schemeClr val="bg1"/>
                </a:solidFill>
                <a:latin typeface="Arial" panose="020B0604020202020204" pitchFamily="34" charset="0"/>
              </a:rPr>
              <a:pPr>
                <a:spcBef>
                  <a:spcPct val="0"/>
                </a:spcBef>
                <a:buFontTx/>
                <a:buNone/>
              </a:pPr>
              <a:t>1</a:t>
            </a:fld>
            <a:endParaRPr lang="en-GB" altLang="fr-FR" sz="1100">
              <a:solidFill>
                <a:schemeClr val="bg1"/>
              </a:solidFill>
              <a:latin typeface="Arial" panose="020B0604020202020204" pitchFamily="34" charset="0"/>
            </a:endParaRPr>
          </a:p>
        </p:txBody>
      </p:sp>
      <p:sp>
        <p:nvSpPr>
          <p:cNvPr id="4101" name="Rectangle 11">
            <a:extLst>
              <a:ext uri="{FF2B5EF4-FFF2-40B4-BE49-F238E27FC236}">
                <a16:creationId xmlns:a16="http://schemas.microsoft.com/office/drawing/2014/main" id="{4AF3888A-B95B-427A-9E4E-8839B5860C2D}"/>
              </a:ext>
            </a:extLst>
          </p:cNvPr>
          <p:cNvSpPr>
            <a:spLocks noChangeArrowheads="1"/>
          </p:cNvSpPr>
          <p:nvPr/>
        </p:nvSpPr>
        <p:spPr bwMode="auto">
          <a:xfrm>
            <a:off x="149224" y="317500"/>
            <a:ext cx="4866656"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3"/>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en-GB" altLang="fr-FR" sz="2000" dirty="0"/>
              <a:t>3GPP TSG SA4#135</a:t>
            </a:r>
          </a:p>
          <a:p>
            <a:pPr>
              <a:spcBef>
                <a:spcPct val="0"/>
              </a:spcBef>
              <a:buFontTx/>
              <a:buNone/>
            </a:pPr>
            <a:r>
              <a:rPr lang="en-GB" altLang="fr-FR" sz="2000" dirty="0"/>
              <a:t>Goa (India), 9-13 February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a:extLst>
              <a:ext uri="{FF2B5EF4-FFF2-40B4-BE49-F238E27FC236}">
                <a16:creationId xmlns:a16="http://schemas.microsoft.com/office/drawing/2014/main" id="{AC9D993A-7F68-4366-9315-34C3DFAEF28A}"/>
              </a:ext>
            </a:extLst>
          </p:cNvPr>
          <p:cNvSpPr>
            <a:spLocks noGrp="1" noChangeArrowheads="1"/>
          </p:cNvSpPr>
          <p:nvPr>
            <p:ph idx="1"/>
          </p:nvPr>
        </p:nvSpPr>
        <p:spPr/>
        <p:txBody>
          <a:bodyPr/>
          <a:lstStyle/>
          <a:p>
            <a:pPr marL="0" indent="0" algn="ctr">
              <a:buFontTx/>
              <a:buNone/>
            </a:pPr>
            <a:endParaRPr lang="en-US" altLang="en-US" sz="3200"/>
          </a:p>
          <a:p>
            <a:pPr marL="0" indent="0" algn="ctr">
              <a:buFontTx/>
              <a:buNone/>
            </a:pPr>
            <a:endParaRPr lang="en-US" altLang="en-US" sz="3200"/>
          </a:p>
          <a:p>
            <a:pPr marL="0" indent="0" algn="ctr">
              <a:buFontTx/>
              <a:buNone/>
            </a:pPr>
            <a:r>
              <a:rPr lang="en-US" altLang="en-US" sz="4400"/>
              <a:t>Have a good meeting !</a:t>
            </a:r>
          </a:p>
        </p:txBody>
      </p:sp>
      <p:sp>
        <p:nvSpPr>
          <p:cNvPr id="18435" name="Slide Number Placeholder 2">
            <a:extLst>
              <a:ext uri="{FF2B5EF4-FFF2-40B4-BE49-F238E27FC236}">
                <a16:creationId xmlns:a16="http://schemas.microsoft.com/office/drawing/2014/main" id="{12D0E61D-4DD7-42E2-A935-B2C6C6875C3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6875D844-5097-4A8A-85EC-17B3002B8F60}" type="slidenum">
              <a:rPr lang="en-GB" altLang="en-US" sz="1100" smtClean="0">
                <a:solidFill>
                  <a:schemeClr val="bg1"/>
                </a:solidFill>
                <a:latin typeface="Arial" panose="020B0604020202020204" pitchFamily="34" charset="0"/>
              </a:rPr>
              <a:pPr>
                <a:spcBef>
                  <a:spcPct val="0"/>
                </a:spcBef>
                <a:buFontTx/>
                <a:buNone/>
              </a:pPr>
              <a:t>10</a:t>
            </a:fld>
            <a:endParaRPr lang="en-GB" altLang="en-US" sz="1100">
              <a:solidFill>
                <a:schemeClr val="bg1"/>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3">
            <a:extLst>
              <a:ext uri="{FF2B5EF4-FFF2-40B4-BE49-F238E27FC236}">
                <a16:creationId xmlns:a16="http://schemas.microsoft.com/office/drawing/2014/main" id="{B1EDFDF5-9D13-4F60-9C8F-A6F37874CFBB}"/>
              </a:ext>
            </a:extLst>
          </p:cNvPr>
          <p:cNvSpPr>
            <a:spLocks noGrp="1" noChangeArrowheads="1"/>
          </p:cNvSpPr>
          <p:nvPr>
            <p:ph idx="1"/>
          </p:nvPr>
        </p:nvSpPr>
        <p:spPr>
          <a:xfrm>
            <a:off x="479425" y="1458913"/>
            <a:ext cx="11304588" cy="4994275"/>
          </a:xfrm>
        </p:spPr>
        <p:txBody>
          <a:bodyPr>
            <a:normAutofit lnSpcReduction="10000"/>
          </a:bodyPr>
          <a:lstStyle/>
          <a:p>
            <a:pPr marL="0" lvl="0" indent="0">
              <a:spcBef>
                <a:spcPct val="0"/>
              </a:spcBef>
              <a:buNone/>
            </a:pPr>
            <a:r>
              <a:rPr lang="en-GB" sz="2000" noProof="0" dirty="0">
                <a:solidFill>
                  <a:srgbClr val="FF0000"/>
                </a:solidFill>
              </a:rPr>
              <a:t> </a:t>
            </a:r>
            <a:endParaRPr lang="en-GB" sz="2000" noProof="0" dirty="0"/>
          </a:p>
          <a:p>
            <a:r>
              <a:rPr lang="en-GB" noProof="0" dirty="0"/>
              <a:t>Since 2012, 3GPP recognises individual’s contribution to a 3GPP Working group during the year.</a:t>
            </a:r>
          </a:p>
          <a:p>
            <a:endParaRPr lang="en-GB" noProof="0" dirty="0"/>
          </a:p>
          <a:p>
            <a:r>
              <a:rPr lang="en-GB" dirty="0"/>
              <a:t>Nominations are submitted by the WG chairs – for consideration at the December TSG Plenary meetings.</a:t>
            </a:r>
          </a:p>
          <a:p>
            <a:endParaRPr lang="en-GB" dirty="0"/>
          </a:p>
          <a:p>
            <a:r>
              <a:rPr lang="en-GB" noProof="0" dirty="0"/>
              <a:t>As soon as the 3GPP TSG leadership have deliberated and decided on a maximum of four awards for the year; the traditional totems are manufactured and sent to the Working Group Chair, for their presentation during the next WG meeting.</a:t>
            </a:r>
          </a:p>
          <a:p>
            <a:endParaRPr lang="en-GB" sz="1800" dirty="0"/>
          </a:p>
          <a:p>
            <a:pPr marL="0" indent="0">
              <a:buNone/>
            </a:pPr>
            <a:endParaRPr lang="en-GB" sz="1800" noProof="0" dirty="0"/>
          </a:p>
        </p:txBody>
      </p:sp>
      <p:sp>
        <p:nvSpPr>
          <p:cNvPr id="6147" name="Title 1">
            <a:extLst>
              <a:ext uri="{FF2B5EF4-FFF2-40B4-BE49-F238E27FC236}">
                <a16:creationId xmlns:a16="http://schemas.microsoft.com/office/drawing/2014/main" id="{51F90A29-F816-48C1-8150-18A94655AD8A}"/>
              </a:ext>
            </a:extLst>
          </p:cNvPr>
          <p:cNvSpPr>
            <a:spLocks noGrp="1" noChangeArrowheads="1"/>
          </p:cNvSpPr>
          <p:nvPr>
            <p:ph type="title"/>
          </p:nvPr>
        </p:nvSpPr>
        <p:spPr>
          <a:xfrm>
            <a:off x="2674938" y="257175"/>
            <a:ext cx="6834187" cy="1143000"/>
          </a:xfrm>
        </p:spPr>
        <p:txBody>
          <a:bodyPr/>
          <a:lstStyle/>
          <a:p>
            <a:r>
              <a:rPr lang="en-US" altLang="fr-FR" dirty="0"/>
              <a:t>3GPP Excellence awards</a:t>
            </a:r>
          </a:p>
        </p:txBody>
      </p:sp>
      <p:sp>
        <p:nvSpPr>
          <p:cNvPr id="6148" name="Slide Number Placeholder 3">
            <a:extLst>
              <a:ext uri="{FF2B5EF4-FFF2-40B4-BE49-F238E27FC236}">
                <a16:creationId xmlns:a16="http://schemas.microsoft.com/office/drawing/2014/main" id="{F7523EDE-D5F8-425B-9FF0-53C2C54E9C6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3C0D1CAC-CF3D-4378-816E-9A9658586EE8}" type="slidenum">
              <a:rPr lang="en-GB" altLang="fr-FR" sz="1100" smtClean="0">
                <a:solidFill>
                  <a:schemeClr val="bg1"/>
                </a:solidFill>
                <a:latin typeface="Arial" panose="020B0604020202020204" pitchFamily="34" charset="0"/>
              </a:rPr>
              <a:pPr>
                <a:spcBef>
                  <a:spcPct val="0"/>
                </a:spcBef>
                <a:buFontTx/>
                <a:buNone/>
              </a:pPr>
              <a:t>2</a:t>
            </a:fld>
            <a:endParaRPr lang="en-GB" altLang="fr-FR" sz="1100">
              <a:solidFill>
                <a:schemeClr val="bg1"/>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E3B29129-ABDC-4643-978E-6E6785EB5F6E}"/>
              </a:ext>
            </a:extLst>
          </p:cNvPr>
          <p:cNvSpPr>
            <a:spLocks noGrp="1" noChangeArrowheads="1"/>
          </p:cNvSpPr>
          <p:nvPr>
            <p:ph idx="1"/>
          </p:nvPr>
        </p:nvSpPr>
        <p:spPr>
          <a:xfrm>
            <a:off x="609600" y="1600200"/>
            <a:ext cx="6926560" cy="4525963"/>
          </a:xfrm>
        </p:spPr>
        <p:txBody>
          <a:bodyPr>
            <a:normAutofit/>
          </a:bodyPr>
          <a:lstStyle/>
          <a:p>
            <a:r>
              <a:rPr lang="fr-FR" altLang="fr-FR" dirty="0"/>
              <a:t> In 2016</a:t>
            </a:r>
          </a:p>
          <a:p>
            <a:r>
              <a:rPr lang="fr-FR" altLang="fr-FR" dirty="0"/>
              <a:t> Kari </a:t>
            </a:r>
            <a:r>
              <a:rPr lang="fr-FR" altLang="fr-FR" dirty="0" err="1"/>
              <a:t>Järvinen</a:t>
            </a:r>
            <a:r>
              <a:rPr lang="fr-FR" altLang="fr-FR" dirty="0"/>
              <a:t> (Nokia)</a:t>
            </a:r>
          </a:p>
          <a:p>
            <a:pPr marL="0" indent="0">
              <a:buNone/>
            </a:pPr>
            <a:endParaRPr lang="fr-FR" altLang="fr-FR" dirty="0"/>
          </a:p>
          <a:p>
            <a:pPr marL="0" lvl="0" indent="0">
              <a:spcBef>
                <a:spcPct val="0"/>
              </a:spcBef>
              <a:buNone/>
            </a:pPr>
            <a:r>
              <a:rPr lang="fr-FR" altLang="fr-FR" dirty="0"/>
              <a:t> </a:t>
            </a:r>
            <a:r>
              <a:rPr lang="fr-FR" altLang="fr-FR" sz="2000" dirty="0">
                <a:solidFill>
                  <a:srgbClr val="252525"/>
                </a:solidFill>
                <a:latin typeface="Montserrat" pitchFamily="2" charset="77"/>
              </a:rPr>
              <a:t>“</a:t>
            </a:r>
            <a:r>
              <a:rPr lang="fr-FR" altLang="fr-FR" sz="2000" dirty="0" err="1">
                <a:solidFill>
                  <a:srgbClr val="252525"/>
                </a:solidFill>
                <a:latin typeface="Montserrat" pitchFamily="2" charset="77"/>
              </a:rPr>
              <a:t>Your</a:t>
            </a:r>
            <a:r>
              <a:rPr lang="fr-FR" altLang="fr-FR" sz="2000" dirty="0">
                <a:solidFill>
                  <a:srgbClr val="252525"/>
                </a:solidFill>
                <a:latin typeface="Montserrat" pitchFamily="2" charset="77"/>
              </a:rPr>
              <a:t> contribution to the </a:t>
            </a:r>
            <a:r>
              <a:rPr lang="fr-FR" altLang="fr-FR" sz="2000" dirty="0" err="1">
                <a:solidFill>
                  <a:srgbClr val="252525"/>
                </a:solidFill>
                <a:latin typeface="Montserrat" pitchFamily="2" charset="77"/>
              </a:rPr>
              <a:t>success</a:t>
            </a:r>
            <a:r>
              <a:rPr lang="fr-FR" altLang="fr-FR" sz="2000" dirty="0">
                <a:solidFill>
                  <a:srgbClr val="252525"/>
                </a:solidFill>
                <a:latin typeface="Montserrat" pitchFamily="2" charset="77"/>
              </a:rPr>
              <a:t> of 3GPP </a:t>
            </a:r>
            <a:r>
              <a:rPr lang="fr-FR" altLang="fr-FR" sz="2000" dirty="0" err="1">
                <a:solidFill>
                  <a:srgbClr val="252525"/>
                </a:solidFill>
                <a:latin typeface="Montserrat" pitchFamily="2" charset="77"/>
              </a:rPr>
              <a:t>goes</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well</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beyond</a:t>
            </a:r>
            <a:r>
              <a:rPr lang="fr-FR" altLang="fr-FR" sz="2000" dirty="0">
                <a:solidFill>
                  <a:srgbClr val="252525"/>
                </a:solidFill>
                <a:latin typeface="Montserrat" pitchFamily="2" charset="77"/>
              </a:rPr>
              <a:t> 2016, but </a:t>
            </a:r>
            <a:r>
              <a:rPr lang="fr-FR" altLang="fr-FR" sz="2000" dirty="0" err="1">
                <a:solidFill>
                  <a:srgbClr val="252525"/>
                </a:solidFill>
                <a:latin typeface="Montserrat" pitchFamily="2" charset="77"/>
              </a:rPr>
              <a:t>this</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year's</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Award</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is</a:t>
            </a:r>
            <a:r>
              <a:rPr lang="fr-FR" altLang="fr-FR" sz="2000" dirty="0">
                <a:solidFill>
                  <a:srgbClr val="252525"/>
                </a:solidFill>
                <a:latin typeface="Montserrat" pitchFamily="2" charset="77"/>
              </a:rPr>
              <a:t> a recognition of </a:t>
            </a:r>
            <a:r>
              <a:rPr lang="fr-FR" altLang="fr-FR" sz="2000" dirty="0" err="1">
                <a:solidFill>
                  <a:srgbClr val="252525"/>
                </a:solidFill>
                <a:latin typeface="Montserrat" pitchFamily="2" charset="77"/>
              </a:rPr>
              <a:t>your</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work</a:t>
            </a:r>
            <a:r>
              <a:rPr lang="fr-FR" altLang="fr-FR" sz="2000" dirty="0">
                <a:solidFill>
                  <a:srgbClr val="252525"/>
                </a:solidFill>
                <a:latin typeface="Montserrat" pitchFamily="2" charset="77"/>
              </a:rPr>
              <a:t> on the codec </a:t>
            </a:r>
            <a:r>
              <a:rPr lang="fr-FR" altLang="fr-FR" sz="2000" dirty="0" err="1">
                <a:solidFill>
                  <a:srgbClr val="252525"/>
                </a:solidFill>
                <a:latin typeface="Montserrat" pitchFamily="2" charset="77"/>
              </a:rPr>
              <a:t>selection</a:t>
            </a:r>
            <a:r>
              <a:rPr lang="fr-FR" altLang="fr-FR" sz="2000" dirty="0">
                <a:solidFill>
                  <a:srgbClr val="252525"/>
                </a:solidFill>
                <a:latin typeface="Montserrat" pitchFamily="2" charset="77"/>
              </a:rPr>
              <a:t> for MCPTT and </a:t>
            </a:r>
            <a:r>
              <a:rPr lang="fr-FR" altLang="fr-FR" sz="2000" dirty="0" err="1">
                <a:solidFill>
                  <a:srgbClr val="252525"/>
                </a:solidFill>
                <a:latin typeface="Montserrat" pitchFamily="2" charset="77"/>
              </a:rPr>
              <a:t>your</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diplomacy</a:t>
            </a:r>
            <a:r>
              <a:rPr lang="fr-FR" altLang="fr-FR" sz="2000" dirty="0">
                <a:solidFill>
                  <a:srgbClr val="252525"/>
                </a:solidFill>
                <a:latin typeface="Montserrat" pitchFamily="2" charset="77"/>
              </a:rPr>
              <a:t> and leadership to </a:t>
            </a:r>
            <a:r>
              <a:rPr lang="fr-FR" altLang="fr-FR" sz="2000" dirty="0" err="1">
                <a:solidFill>
                  <a:srgbClr val="252525"/>
                </a:solidFill>
                <a:latin typeface="Montserrat" pitchFamily="2" charset="77"/>
              </a:rPr>
              <a:t>complete</a:t>
            </a:r>
            <a:r>
              <a:rPr lang="fr-FR" altLang="fr-FR" sz="2000" dirty="0">
                <a:solidFill>
                  <a:srgbClr val="252525"/>
                </a:solidFill>
                <a:latin typeface="Montserrat" pitchFamily="2" charset="77"/>
              </a:rPr>
              <a:t> the </a:t>
            </a:r>
            <a:r>
              <a:rPr lang="fr-FR" altLang="fr-FR" sz="2000" dirty="0" err="1">
                <a:solidFill>
                  <a:srgbClr val="252525"/>
                </a:solidFill>
                <a:latin typeface="Montserrat" pitchFamily="2" charset="77"/>
              </a:rPr>
              <a:t>enTV</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work</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despite</a:t>
            </a:r>
            <a:r>
              <a:rPr lang="fr-FR" altLang="fr-FR" sz="2000" dirty="0">
                <a:solidFill>
                  <a:srgbClr val="252525"/>
                </a:solidFill>
                <a:latin typeface="Montserrat" pitchFamily="2" charset="77"/>
              </a:rPr>
              <a:t> the challenges </a:t>
            </a:r>
            <a:r>
              <a:rPr lang="fr-FR" altLang="fr-FR" sz="2000" dirty="0" err="1">
                <a:solidFill>
                  <a:srgbClr val="252525"/>
                </a:solidFill>
                <a:latin typeface="Montserrat" pitchFamily="2" charset="77"/>
              </a:rPr>
              <a:t>encountered</a:t>
            </a:r>
            <a:r>
              <a:rPr lang="fr-FR" altLang="fr-FR" sz="2000" dirty="0">
                <a:solidFill>
                  <a:srgbClr val="252525"/>
                </a:solidFill>
                <a:latin typeface="Montserrat" pitchFamily="2" charset="77"/>
              </a:rPr>
              <a:t>.</a:t>
            </a:r>
            <a:endParaRPr lang="fr-FR" altLang="fr-FR" sz="1400" dirty="0"/>
          </a:p>
          <a:p>
            <a:pPr marL="0" lvl="0" indent="0">
              <a:spcBef>
                <a:spcPct val="0"/>
              </a:spcBef>
              <a:buNone/>
            </a:pPr>
            <a:r>
              <a:rPr lang="fr-FR" altLang="fr-FR" sz="2000" dirty="0">
                <a:solidFill>
                  <a:srgbClr val="252525"/>
                </a:solidFill>
                <a:latin typeface="Montserrat" pitchFamily="2" charset="77"/>
              </a:rPr>
              <a:t>On </a:t>
            </a:r>
            <a:r>
              <a:rPr lang="fr-FR" altLang="fr-FR" sz="2000" dirty="0" err="1">
                <a:solidFill>
                  <a:srgbClr val="252525"/>
                </a:solidFill>
                <a:latin typeface="Montserrat" pitchFamily="2" charset="77"/>
              </a:rPr>
              <a:t>behalf</a:t>
            </a:r>
            <a:r>
              <a:rPr lang="fr-FR" altLang="fr-FR" sz="2000" dirty="0">
                <a:solidFill>
                  <a:srgbClr val="252525"/>
                </a:solidFill>
                <a:latin typeface="Montserrat" pitchFamily="2" charset="77"/>
              </a:rPr>
              <a:t> of SA4, I </a:t>
            </a:r>
            <a:r>
              <a:rPr lang="fr-FR" altLang="fr-FR" sz="2000" dirty="0" err="1">
                <a:solidFill>
                  <a:srgbClr val="252525"/>
                </a:solidFill>
                <a:latin typeface="Montserrat" pitchFamily="2" charset="77"/>
              </a:rPr>
              <a:t>would</a:t>
            </a:r>
            <a:r>
              <a:rPr lang="fr-FR" altLang="fr-FR" sz="2000" dirty="0">
                <a:solidFill>
                  <a:srgbClr val="252525"/>
                </a:solidFill>
                <a:latin typeface="Montserrat" pitchFamily="2" charset="77"/>
              </a:rPr>
              <a:t> like to </a:t>
            </a:r>
            <a:r>
              <a:rPr lang="fr-FR" altLang="fr-FR" sz="2000" dirty="0" err="1">
                <a:solidFill>
                  <a:srgbClr val="252525"/>
                </a:solidFill>
                <a:latin typeface="Montserrat" pitchFamily="2" charset="77"/>
              </a:rPr>
              <a:t>thank</a:t>
            </a:r>
            <a:r>
              <a:rPr lang="fr-FR" altLang="fr-FR" sz="2000" dirty="0">
                <a:solidFill>
                  <a:srgbClr val="252525"/>
                </a:solidFill>
                <a:latin typeface="Montserrat" pitchFamily="2" charset="77"/>
              </a:rPr>
              <a:t> Kari </a:t>
            </a:r>
            <a:r>
              <a:rPr lang="fr-FR" altLang="fr-FR" sz="2000" dirty="0" err="1">
                <a:solidFill>
                  <a:srgbClr val="252525"/>
                </a:solidFill>
                <a:latin typeface="Montserrat" pitchFamily="2" charset="77"/>
              </a:rPr>
              <a:t>Järvinen</a:t>
            </a:r>
            <a:r>
              <a:rPr lang="fr-FR" altLang="fr-FR" sz="2000" dirty="0">
                <a:solidFill>
                  <a:srgbClr val="252525"/>
                </a:solidFill>
                <a:latin typeface="Montserrat" pitchFamily="2" charset="77"/>
              </a:rPr>
              <a:t> for </a:t>
            </a:r>
            <a:r>
              <a:rPr lang="fr-FR" altLang="fr-FR" sz="2000" dirty="0" err="1">
                <a:solidFill>
                  <a:srgbClr val="252525"/>
                </a:solidFill>
                <a:latin typeface="Montserrat" pitchFamily="2" charset="77"/>
              </a:rPr>
              <a:t>his</a:t>
            </a:r>
            <a:r>
              <a:rPr lang="fr-FR" altLang="fr-FR" sz="2000" dirty="0">
                <a:solidFill>
                  <a:srgbClr val="252525"/>
                </a:solidFill>
                <a:latin typeface="Montserrat" pitchFamily="2" charset="77"/>
              </a:rPr>
              <a:t> major contribution to the </a:t>
            </a:r>
            <a:r>
              <a:rPr lang="fr-FR" altLang="fr-FR" sz="2000" dirty="0" err="1">
                <a:solidFill>
                  <a:srgbClr val="252525"/>
                </a:solidFill>
                <a:latin typeface="Montserrat" pitchFamily="2" charset="77"/>
              </a:rPr>
              <a:t>group's</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success</a:t>
            </a:r>
            <a:r>
              <a:rPr lang="fr-FR" altLang="fr-FR" sz="2000" dirty="0">
                <a:solidFill>
                  <a:srgbClr val="252525"/>
                </a:solidFill>
                <a:latin typeface="Montserrat" pitchFamily="2" charset="77"/>
              </a:rPr>
              <a:t>.”</a:t>
            </a:r>
          </a:p>
          <a:p>
            <a:pPr marL="0" lvl="0" indent="0">
              <a:spcBef>
                <a:spcPct val="0"/>
              </a:spcBef>
              <a:buNone/>
            </a:pPr>
            <a:endParaRPr lang="fr-FR" altLang="fr-FR" sz="1400" dirty="0"/>
          </a:p>
          <a:p>
            <a:pPr marL="0" lvl="0" indent="0">
              <a:spcBef>
                <a:spcPct val="0"/>
              </a:spcBef>
              <a:buNone/>
            </a:pPr>
            <a:r>
              <a:rPr lang="fr-FR" altLang="fr-FR" sz="2000" i="1" dirty="0">
                <a:solidFill>
                  <a:srgbClr val="252525"/>
                </a:solidFill>
                <a:latin typeface="Montserrat" pitchFamily="2" charset="77"/>
              </a:rPr>
              <a:t>Frédéric Gabin, Chair 3GPP SA </a:t>
            </a:r>
            <a:r>
              <a:rPr lang="fr-FR" altLang="fr-FR" sz="2000" i="1" dirty="0" err="1">
                <a:solidFill>
                  <a:srgbClr val="252525"/>
                </a:solidFill>
                <a:latin typeface="Montserrat" pitchFamily="2" charset="77"/>
              </a:rPr>
              <a:t>Working</a:t>
            </a:r>
            <a:r>
              <a:rPr lang="fr-FR" altLang="fr-FR" sz="2000" i="1" dirty="0">
                <a:solidFill>
                  <a:srgbClr val="252525"/>
                </a:solidFill>
                <a:latin typeface="Montserrat" pitchFamily="2" charset="77"/>
              </a:rPr>
              <a:t> Group 4</a:t>
            </a:r>
            <a:endParaRPr lang="fr-FR" altLang="fr-FR" sz="3200" dirty="0">
              <a:latin typeface="Arial" panose="020B0604020202020204" pitchFamily="34" charset="0"/>
            </a:endParaRPr>
          </a:p>
          <a:p>
            <a:pPr marL="0" indent="0">
              <a:buNone/>
            </a:pPr>
            <a:endParaRPr lang="fr-FR" altLang="fr-FR" dirty="0"/>
          </a:p>
          <a:p>
            <a:endParaRPr lang="en-US" altLang="en-US" sz="2400" dirty="0"/>
          </a:p>
          <a:p>
            <a:endParaRPr lang="en-US" altLang="fr-FR" sz="1800" dirty="0"/>
          </a:p>
          <a:p>
            <a:pPr marL="0" indent="0">
              <a:buNone/>
            </a:pPr>
            <a:endParaRPr lang="en-US" altLang="en-US" sz="1800" dirty="0">
              <a:solidFill>
                <a:srgbClr val="FF0000"/>
              </a:solidFill>
            </a:endParaRPr>
          </a:p>
          <a:p>
            <a:pPr lvl="1"/>
            <a:endParaRPr lang="en-US" altLang="en-US" sz="1800" dirty="0"/>
          </a:p>
        </p:txBody>
      </p:sp>
      <p:sp>
        <p:nvSpPr>
          <p:cNvPr id="11267" name="Title 2">
            <a:extLst>
              <a:ext uri="{FF2B5EF4-FFF2-40B4-BE49-F238E27FC236}">
                <a16:creationId xmlns:a16="http://schemas.microsoft.com/office/drawing/2014/main" id="{9B6A1C38-245B-48C0-8DBF-9BB55AD57C10}"/>
              </a:ext>
            </a:extLst>
          </p:cNvPr>
          <p:cNvSpPr>
            <a:spLocks noGrp="1" noChangeArrowheads="1"/>
          </p:cNvSpPr>
          <p:nvPr>
            <p:ph type="title"/>
          </p:nvPr>
        </p:nvSpPr>
        <p:spPr/>
        <p:txBody>
          <a:bodyPr/>
          <a:lstStyle/>
          <a:p>
            <a:r>
              <a:rPr lang="en-US" altLang="en-US" dirty="0"/>
              <a:t>SA4 past recognitions</a:t>
            </a:r>
          </a:p>
        </p:txBody>
      </p:sp>
      <p:sp>
        <p:nvSpPr>
          <p:cNvPr id="11268" name="Slide Number Placeholder 1">
            <a:extLst>
              <a:ext uri="{FF2B5EF4-FFF2-40B4-BE49-F238E27FC236}">
                <a16:creationId xmlns:a16="http://schemas.microsoft.com/office/drawing/2014/main" id="{335CF7FD-A30D-43A7-B63D-FA3A973D565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B34F00BB-984D-44BE-997C-EE07E686152A}" type="slidenum">
              <a:rPr lang="en-GB" altLang="en-US" sz="1100" smtClean="0">
                <a:solidFill>
                  <a:schemeClr val="bg1"/>
                </a:solidFill>
                <a:latin typeface="Arial" panose="020B0604020202020204" pitchFamily="34" charset="0"/>
              </a:rPr>
              <a:pPr>
                <a:spcBef>
                  <a:spcPct val="0"/>
                </a:spcBef>
                <a:buFontTx/>
                <a:buNone/>
              </a:pPr>
              <a:t>3</a:t>
            </a:fld>
            <a:endParaRPr lang="en-GB" altLang="en-US" sz="1100">
              <a:solidFill>
                <a:schemeClr val="bg1"/>
              </a:solidFill>
              <a:latin typeface="Arial" panose="020B0604020202020204" pitchFamily="34" charset="0"/>
            </a:endParaRPr>
          </a:p>
        </p:txBody>
      </p:sp>
      <p:pic>
        <p:nvPicPr>
          <p:cNvPr id="2051" name="Picture 3" descr="Kari Järvinen">
            <a:extLst>
              <a:ext uri="{FF2B5EF4-FFF2-40B4-BE49-F238E27FC236}">
                <a16:creationId xmlns:a16="http://schemas.microsoft.com/office/drawing/2014/main" id="{C0C248F1-2782-86AD-C432-68D025CB7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1988840"/>
            <a:ext cx="3069456" cy="306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73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E8BA4-68DB-98ED-5B88-C737C007C609}"/>
            </a:ext>
          </a:extLst>
        </p:cNvPr>
        <p:cNvGrpSpPr/>
        <p:nvPr/>
      </p:nvGrpSpPr>
      <p:grpSpPr>
        <a:xfrm>
          <a:off x="0" y="0"/>
          <a:ext cx="0" cy="0"/>
          <a:chOff x="0" y="0"/>
          <a:chExt cx="0" cy="0"/>
        </a:xfrm>
      </p:grpSpPr>
      <p:pic>
        <p:nvPicPr>
          <p:cNvPr id="3075" name="Picture 3" descr="Page 21">
            <a:extLst>
              <a:ext uri="{FF2B5EF4-FFF2-40B4-BE49-F238E27FC236}">
                <a16:creationId xmlns:a16="http://schemas.microsoft.com/office/drawing/2014/main" id="{69436EEB-36E8-62CB-FF83-5CADDFF888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00" t="7241" r="3024" b="37842"/>
          <a:stretch>
            <a:fillRect/>
          </a:stretch>
        </p:blipFill>
        <p:spPr bwMode="auto">
          <a:xfrm>
            <a:off x="8400256" y="1988840"/>
            <a:ext cx="3069456" cy="3069456"/>
          </a:xfrm>
          <a:prstGeom prst="rect">
            <a:avLst/>
          </a:prstGeom>
          <a:noFill/>
          <a:extLst>
            <a:ext uri="{909E8E84-426E-40DD-AFC4-6F175D3DCCD1}">
              <a14:hiddenFill xmlns:a14="http://schemas.microsoft.com/office/drawing/2010/main">
                <a:solidFill>
                  <a:srgbClr val="FFFFFF"/>
                </a:solidFill>
              </a14:hiddenFill>
            </a:ext>
          </a:extLst>
        </p:spPr>
      </p:pic>
      <p:sp>
        <p:nvSpPr>
          <p:cNvPr id="11266" name="Content Placeholder 1">
            <a:extLst>
              <a:ext uri="{FF2B5EF4-FFF2-40B4-BE49-F238E27FC236}">
                <a16:creationId xmlns:a16="http://schemas.microsoft.com/office/drawing/2014/main" id="{27A27A5F-F28C-431C-0A26-B63C1438D3C9}"/>
              </a:ext>
            </a:extLst>
          </p:cNvPr>
          <p:cNvSpPr>
            <a:spLocks noGrp="1" noChangeArrowheads="1"/>
          </p:cNvSpPr>
          <p:nvPr>
            <p:ph idx="1"/>
          </p:nvPr>
        </p:nvSpPr>
        <p:spPr>
          <a:xfrm>
            <a:off x="609600" y="1600200"/>
            <a:ext cx="6926560" cy="4525963"/>
          </a:xfrm>
        </p:spPr>
        <p:txBody>
          <a:bodyPr>
            <a:normAutofit lnSpcReduction="10000"/>
          </a:bodyPr>
          <a:lstStyle/>
          <a:p>
            <a:r>
              <a:rPr lang="fr-FR" altLang="fr-FR" dirty="0"/>
              <a:t> In 2017</a:t>
            </a:r>
          </a:p>
          <a:p>
            <a:r>
              <a:rPr lang="fr-FR" altLang="fr-FR" dirty="0"/>
              <a:t> Thomas Stockhammer (Qualcomm)</a:t>
            </a:r>
          </a:p>
          <a:p>
            <a:pPr marL="0" indent="0">
              <a:buNone/>
            </a:pPr>
            <a:endParaRPr lang="fr-FR" altLang="fr-FR" dirty="0"/>
          </a:p>
          <a:p>
            <a:pPr marL="0" lvl="0" indent="0">
              <a:spcBef>
                <a:spcPct val="0"/>
              </a:spcBef>
              <a:buNone/>
            </a:pPr>
            <a:r>
              <a:rPr lang="fr-FR" altLang="fr-FR" dirty="0"/>
              <a:t> </a:t>
            </a:r>
            <a:r>
              <a:rPr lang="fr-FR" altLang="fr-FR" sz="2000" dirty="0">
                <a:solidFill>
                  <a:srgbClr val="252525"/>
                </a:solidFill>
                <a:latin typeface="Montserrat" pitchFamily="2" charset="77"/>
              </a:rPr>
              <a:t>“It </a:t>
            </a:r>
            <a:r>
              <a:rPr lang="fr-FR" altLang="fr-FR" sz="2000" dirty="0" err="1">
                <a:solidFill>
                  <a:srgbClr val="252525"/>
                </a:solidFill>
                <a:latin typeface="Montserrat" pitchFamily="2" charset="77"/>
              </a:rPr>
              <a:t>is</a:t>
            </a:r>
            <a:r>
              <a:rPr lang="fr-FR" altLang="fr-FR" sz="2000" dirty="0">
                <a:solidFill>
                  <a:srgbClr val="252525"/>
                </a:solidFill>
                <a:latin typeface="Montserrat" pitchFamily="2" charset="77"/>
              </a:rPr>
              <a:t> a </a:t>
            </a:r>
            <a:r>
              <a:rPr lang="fr-FR" altLang="fr-FR" sz="2000" dirty="0" err="1">
                <a:solidFill>
                  <a:srgbClr val="252525"/>
                </a:solidFill>
                <a:latin typeface="Montserrat" pitchFamily="2" charset="77"/>
              </a:rPr>
              <a:t>pleasure</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that</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you</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receive</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this</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award</a:t>
            </a:r>
            <a:r>
              <a:rPr lang="fr-FR" altLang="fr-FR" sz="2000" dirty="0">
                <a:solidFill>
                  <a:srgbClr val="252525"/>
                </a:solidFill>
                <a:latin typeface="Montserrat" pitchFamily="2" charset="77"/>
              </a:rPr>
              <a:t> for the excellent contribution and leadership </a:t>
            </a:r>
            <a:r>
              <a:rPr lang="fr-FR" altLang="fr-FR" sz="2000" dirty="0" err="1">
                <a:solidFill>
                  <a:srgbClr val="252525"/>
                </a:solidFill>
                <a:latin typeface="Montserrat" pitchFamily="2" charset="77"/>
              </a:rPr>
              <a:t>you</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demonstrated</a:t>
            </a:r>
            <a:r>
              <a:rPr lang="fr-FR" altLang="fr-FR" sz="2000" dirty="0">
                <a:solidFill>
                  <a:srgbClr val="252525"/>
                </a:solidFill>
                <a:latin typeface="Montserrat" pitchFamily="2" charset="77"/>
              </a:rPr>
              <a:t> in </a:t>
            </a:r>
            <a:r>
              <a:rPr lang="fr-FR" altLang="fr-FR" sz="2000" dirty="0" err="1">
                <a:solidFill>
                  <a:srgbClr val="252525"/>
                </a:solidFill>
                <a:latin typeface="Montserrat" pitchFamily="2" charset="77"/>
              </a:rPr>
              <a:t>achieving</a:t>
            </a:r>
            <a:r>
              <a:rPr lang="fr-FR" altLang="fr-FR" sz="2000" dirty="0">
                <a:solidFill>
                  <a:srgbClr val="252525"/>
                </a:solidFill>
                <a:latin typeface="Montserrat" pitchFamily="2" charset="77"/>
              </a:rPr>
              <a:t> Rel-14 </a:t>
            </a:r>
            <a:r>
              <a:rPr lang="fr-FR" altLang="fr-FR" sz="2000" dirty="0" err="1">
                <a:solidFill>
                  <a:srgbClr val="252525"/>
                </a:solidFill>
                <a:latin typeface="Montserrat" pitchFamily="2" charset="77"/>
              </a:rPr>
              <a:t>Enhanced</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Television</a:t>
            </a:r>
            <a:r>
              <a:rPr lang="fr-FR" altLang="fr-FR" sz="2000" dirty="0">
                <a:solidFill>
                  <a:srgbClr val="252525"/>
                </a:solidFill>
                <a:latin typeface="Montserrat" pitchFamily="2" charset="77"/>
              </a:rPr>
              <a:t> Services over 3GPP </a:t>
            </a:r>
            <a:r>
              <a:rPr lang="fr-FR" altLang="fr-FR" sz="2000" dirty="0" err="1">
                <a:solidFill>
                  <a:srgbClr val="252525"/>
                </a:solidFill>
                <a:latin typeface="Montserrat" pitchFamily="2" charset="77"/>
              </a:rPr>
              <a:t>eMBMS</a:t>
            </a:r>
            <a:r>
              <a:rPr lang="fr-FR" altLang="fr-FR" sz="2000" dirty="0">
                <a:solidFill>
                  <a:srgbClr val="252525"/>
                </a:solidFill>
                <a:latin typeface="Montserrat" pitchFamily="2" charset="77"/>
              </a:rPr>
              <a:t>.</a:t>
            </a:r>
            <a:endParaRPr lang="fr-FR" altLang="fr-FR" sz="1400" dirty="0"/>
          </a:p>
          <a:p>
            <a:pPr marL="0" lvl="0" indent="0">
              <a:spcBef>
                <a:spcPct val="0"/>
              </a:spcBef>
              <a:buNone/>
            </a:pPr>
            <a:r>
              <a:rPr lang="fr-FR" altLang="fr-FR" sz="2000" dirty="0">
                <a:solidFill>
                  <a:srgbClr val="252525"/>
                </a:solidFill>
                <a:latin typeface="Montserrat" pitchFamily="2" charset="77"/>
              </a:rPr>
              <a:t>You have </a:t>
            </a:r>
            <a:r>
              <a:rPr lang="fr-FR" altLang="fr-FR" sz="2000" dirty="0" err="1">
                <a:solidFill>
                  <a:srgbClr val="252525"/>
                </a:solidFill>
                <a:latin typeface="Montserrat" pitchFamily="2" charset="77"/>
              </a:rPr>
              <a:t>provided</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technical</a:t>
            </a:r>
            <a:r>
              <a:rPr lang="fr-FR" altLang="fr-FR" sz="2000" dirty="0">
                <a:solidFill>
                  <a:srgbClr val="252525"/>
                </a:solidFill>
                <a:latin typeface="Montserrat" pitchFamily="2" charset="77"/>
              </a:rPr>
              <a:t> inputs, </a:t>
            </a:r>
            <a:r>
              <a:rPr lang="fr-FR" altLang="fr-FR" sz="2000" dirty="0" err="1">
                <a:solidFill>
                  <a:srgbClr val="252525"/>
                </a:solidFill>
                <a:latin typeface="Montserrat" pitchFamily="2" charset="77"/>
              </a:rPr>
              <a:t>given</a:t>
            </a:r>
            <a:r>
              <a:rPr lang="fr-FR" altLang="fr-FR" sz="2000" dirty="0">
                <a:solidFill>
                  <a:srgbClr val="252525"/>
                </a:solidFill>
                <a:latin typeface="Montserrat" pitchFamily="2" charset="77"/>
              </a:rPr>
              <a:t> support for the </a:t>
            </a:r>
            <a:r>
              <a:rPr lang="fr-FR" altLang="fr-FR" sz="2000" dirty="0" err="1">
                <a:solidFill>
                  <a:srgbClr val="252525"/>
                </a:solidFill>
                <a:latin typeface="Montserrat" pitchFamily="2" charset="77"/>
              </a:rPr>
              <a:t>work</a:t>
            </a:r>
            <a:r>
              <a:rPr lang="fr-FR" altLang="fr-FR" sz="2000" dirty="0">
                <a:solidFill>
                  <a:srgbClr val="252525"/>
                </a:solidFill>
                <a:latin typeface="Montserrat" pitchFamily="2" charset="77"/>
              </a:rPr>
              <a:t> to </a:t>
            </a:r>
            <a:r>
              <a:rPr lang="fr-FR" altLang="fr-FR" sz="2000" dirty="0" err="1">
                <a:solidFill>
                  <a:srgbClr val="252525"/>
                </a:solidFill>
                <a:latin typeface="Montserrat" pitchFamily="2" charset="77"/>
              </a:rPr>
              <a:t>progress</a:t>
            </a:r>
            <a:r>
              <a:rPr lang="fr-FR" altLang="fr-FR" sz="2000" dirty="0">
                <a:solidFill>
                  <a:srgbClr val="252525"/>
                </a:solidFill>
                <a:latin typeface="Montserrat" pitchFamily="2" charset="77"/>
              </a:rPr>
              <a:t> and – at the </a:t>
            </a:r>
            <a:r>
              <a:rPr lang="fr-FR" altLang="fr-FR" sz="2000" dirty="0" err="1">
                <a:solidFill>
                  <a:srgbClr val="252525"/>
                </a:solidFill>
                <a:latin typeface="Montserrat" pitchFamily="2" charset="77"/>
              </a:rPr>
              <a:t>same</a:t>
            </a:r>
            <a:r>
              <a:rPr lang="fr-FR" altLang="fr-FR" sz="2000" dirty="0">
                <a:solidFill>
                  <a:srgbClr val="252525"/>
                </a:solidFill>
                <a:latin typeface="Montserrat" pitchFamily="2" charset="77"/>
              </a:rPr>
              <a:t> time – made sure the 3GPP </a:t>
            </a:r>
            <a:r>
              <a:rPr lang="fr-FR" altLang="fr-FR" sz="2000" dirty="0" err="1">
                <a:solidFill>
                  <a:srgbClr val="252525"/>
                </a:solidFill>
                <a:latin typeface="Montserrat" pitchFamily="2" charset="77"/>
              </a:rPr>
              <a:t>status</a:t>
            </a:r>
            <a:r>
              <a:rPr lang="fr-FR" altLang="fr-FR" sz="2000" dirty="0">
                <a:solidFill>
                  <a:srgbClr val="252525"/>
                </a:solidFill>
                <a:latin typeface="Montserrat" pitchFamily="2" charset="77"/>
              </a:rPr>
              <a:t> and </a:t>
            </a:r>
            <a:r>
              <a:rPr lang="fr-FR" altLang="fr-FR" sz="2000" dirty="0" err="1">
                <a:solidFill>
                  <a:srgbClr val="252525"/>
                </a:solidFill>
                <a:latin typeface="Montserrat" pitchFamily="2" charset="77"/>
              </a:rPr>
              <a:t>progress</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was</a:t>
            </a:r>
            <a:r>
              <a:rPr lang="fr-FR" altLang="fr-FR" sz="2000" dirty="0">
                <a:solidFill>
                  <a:srgbClr val="252525"/>
                </a:solidFill>
                <a:latin typeface="Montserrat" pitchFamily="2" charset="77"/>
              </a:rPr>
              <a:t> </a:t>
            </a:r>
            <a:r>
              <a:rPr lang="fr-FR" altLang="fr-FR" sz="2000" dirty="0" err="1">
                <a:solidFill>
                  <a:srgbClr val="252525"/>
                </a:solidFill>
                <a:latin typeface="Montserrat" pitchFamily="2" charset="77"/>
              </a:rPr>
              <a:t>understood</a:t>
            </a:r>
            <a:r>
              <a:rPr lang="fr-FR" altLang="fr-FR" sz="2000" dirty="0">
                <a:solidFill>
                  <a:srgbClr val="252525"/>
                </a:solidFill>
                <a:latin typeface="Montserrat" pitchFamily="2" charset="77"/>
              </a:rPr>
              <a:t> by </a:t>
            </a:r>
            <a:r>
              <a:rPr lang="fr-FR" altLang="fr-FR" sz="2000" dirty="0" err="1">
                <a:solidFill>
                  <a:srgbClr val="252525"/>
                </a:solidFill>
                <a:latin typeface="Montserrat" pitchFamily="2" charset="77"/>
              </a:rPr>
              <a:t>broadcasters</a:t>
            </a:r>
            <a:r>
              <a:rPr lang="fr-FR" altLang="fr-FR" sz="2000" dirty="0">
                <a:solidFill>
                  <a:srgbClr val="252525"/>
                </a:solidFill>
                <a:latin typeface="Montserrat" pitchFamily="2" charset="77"/>
              </a:rPr>
              <a:t>.”</a:t>
            </a:r>
          </a:p>
          <a:p>
            <a:pPr marL="0" lvl="0" indent="0">
              <a:spcBef>
                <a:spcPct val="0"/>
              </a:spcBef>
              <a:buNone/>
            </a:pPr>
            <a:endParaRPr lang="fr-FR" altLang="fr-FR" sz="1400" dirty="0"/>
          </a:p>
          <a:p>
            <a:pPr marL="0" lvl="0" indent="0">
              <a:spcBef>
                <a:spcPct val="0"/>
              </a:spcBef>
              <a:buNone/>
            </a:pPr>
            <a:r>
              <a:rPr lang="fr-FR" altLang="fr-FR" sz="2000" i="1" dirty="0">
                <a:solidFill>
                  <a:srgbClr val="252525"/>
                </a:solidFill>
                <a:latin typeface="Montserrat" pitchFamily="2" charset="77"/>
              </a:rPr>
              <a:t>Frédéric Gabin, Chair 3GPP SA </a:t>
            </a:r>
            <a:r>
              <a:rPr lang="fr-FR" altLang="fr-FR" sz="2000" i="1" dirty="0" err="1">
                <a:solidFill>
                  <a:srgbClr val="252525"/>
                </a:solidFill>
                <a:latin typeface="Montserrat" pitchFamily="2" charset="77"/>
              </a:rPr>
              <a:t>Working</a:t>
            </a:r>
            <a:r>
              <a:rPr lang="fr-FR" altLang="fr-FR" sz="2000" i="1" dirty="0">
                <a:solidFill>
                  <a:srgbClr val="252525"/>
                </a:solidFill>
                <a:latin typeface="Montserrat" pitchFamily="2" charset="77"/>
              </a:rPr>
              <a:t> Group 4</a:t>
            </a:r>
            <a:endParaRPr lang="fr-FR" altLang="fr-FR" dirty="0"/>
          </a:p>
          <a:p>
            <a:endParaRPr lang="en-US" altLang="en-US" sz="2400" dirty="0"/>
          </a:p>
          <a:p>
            <a:endParaRPr lang="en-US" altLang="fr-FR" sz="1800" dirty="0"/>
          </a:p>
          <a:p>
            <a:pPr marL="0" indent="0">
              <a:buNone/>
            </a:pPr>
            <a:endParaRPr lang="en-US" altLang="en-US" sz="1800" dirty="0">
              <a:solidFill>
                <a:srgbClr val="FF0000"/>
              </a:solidFill>
            </a:endParaRPr>
          </a:p>
          <a:p>
            <a:pPr lvl="1"/>
            <a:endParaRPr lang="en-US" altLang="en-US" sz="1800" dirty="0"/>
          </a:p>
        </p:txBody>
      </p:sp>
      <p:sp>
        <p:nvSpPr>
          <p:cNvPr id="11267" name="Title 2">
            <a:extLst>
              <a:ext uri="{FF2B5EF4-FFF2-40B4-BE49-F238E27FC236}">
                <a16:creationId xmlns:a16="http://schemas.microsoft.com/office/drawing/2014/main" id="{FBF7DD9B-553D-B230-CCFF-011A603D2EA8}"/>
              </a:ext>
            </a:extLst>
          </p:cNvPr>
          <p:cNvSpPr>
            <a:spLocks noGrp="1" noChangeArrowheads="1"/>
          </p:cNvSpPr>
          <p:nvPr>
            <p:ph type="title"/>
          </p:nvPr>
        </p:nvSpPr>
        <p:spPr/>
        <p:txBody>
          <a:bodyPr/>
          <a:lstStyle/>
          <a:p>
            <a:r>
              <a:rPr lang="en-US" altLang="en-US" dirty="0"/>
              <a:t>SA4 past recognitions</a:t>
            </a:r>
          </a:p>
        </p:txBody>
      </p:sp>
      <p:sp>
        <p:nvSpPr>
          <p:cNvPr id="11268" name="Slide Number Placeholder 1">
            <a:extLst>
              <a:ext uri="{FF2B5EF4-FFF2-40B4-BE49-F238E27FC236}">
                <a16:creationId xmlns:a16="http://schemas.microsoft.com/office/drawing/2014/main" id="{4E2A41E4-B135-41F0-AB0E-AB6B2922724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B34F00BB-984D-44BE-997C-EE07E686152A}" type="slidenum">
              <a:rPr lang="en-GB" altLang="en-US" sz="1100" smtClean="0">
                <a:solidFill>
                  <a:schemeClr val="bg1"/>
                </a:solidFill>
                <a:latin typeface="Arial" panose="020B0604020202020204" pitchFamily="34" charset="0"/>
              </a:rPr>
              <a:pPr>
                <a:spcBef>
                  <a:spcPct val="0"/>
                </a:spcBef>
                <a:buFontTx/>
                <a:buNone/>
              </a:pPr>
              <a:t>4</a:t>
            </a:fld>
            <a:endParaRPr lang="en-GB" altLang="en-US" sz="1100">
              <a:solidFill>
                <a:schemeClr val="bg1"/>
              </a:solidFill>
              <a:latin typeface="Arial" panose="020B0604020202020204" pitchFamily="34" charset="0"/>
            </a:endParaRPr>
          </a:p>
        </p:txBody>
      </p:sp>
    </p:spTree>
    <p:extLst>
      <p:ext uri="{BB962C8B-B14F-4D97-AF65-F5344CB8AC3E}">
        <p14:creationId xmlns:p14="http://schemas.microsoft.com/office/powerpoint/2010/main" val="69301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E5C58-E4D1-B423-F9FA-3F32DA294FCC}"/>
            </a:ext>
          </a:extLst>
        </p:cNvPr>
        <p:cNvGrpSpPr/>
        <p:nvPr/>
      </p:nvGrpSpPr>
      <p:grpSpPr>
        <a:xfrm>
          <a:off x="0" y="0"/>
          <a:ext cx="0" cy="0"/>
          <a:chOff x="0" y="0"/>
          <a:chExt cx="0" cy="0"/>
        </a:xfrm>
      </p:grpSpPr>
      <p:pic>
        <p:nvPicPr>
          <p:cNvPr id="3" name="Image 2" descr="Une image contenant personne, intérieur, habits, Visage humain&#10;&#10;Le contenu généré par l’IA peut être incorrect.">
            <a:extLst>
              <a:ext uri="{FF2B5EF4-FFF2-40B4-BE49-F238E27FC236}">
                <a16:creationId xmlns:a16="http://schemas.microsoft.com/office/drawing/2014/main" id="{0B2E0256-58DA-8C89-5164-5B6BE3132B41}"/>
              </a:ext>
            </a:extLst>
          </p:cNvPr>
          <p:cNvPicPr>
            <a:picLocks noChangeAspect="1"/>
          </p:cNvPicPr>
          <p:nvPr/>
        </p:nvPicPr>
        <p:blipFill>
          <a:blip r:embed="rId2">
            <a:extLst>
              <a:ext uri="{28A0092B-C50C-407E-A947-70E740481C1C}">
                <a14:useLocalDpi xmlns:a14="http://schemas.microsoft.com/office/drawing/2010/main" val="0"/>
              </a:ext>
            </a:extLst>
          </a:blip>
          <a:srcRect l="16992" t="9760" r="22647" b="9760"/>
          <a:stretch>
            <a:fillRect/>
          </a:stretch>
        </p:blipFill>
        <p:spPr>
          <a:xfrm rot="5400000">
            <a:off x="8400255" y="1988842"/>
            <a:ext cx="3069456" cy="3069456"/>
          </a:xfrm>
          <a:prstGeom prst="rect">
            <a:avLst/>
          </a:prstGeom>
        </p:spPr>
      </p:pic>
      <p:sp>
        <p:nvSpPr>
          <p:cNvPr id="11266" name="Content Placeholder 1">
            <a:extLst>
              <a:ext uri="{FF2B5EF4-FFF2-40B4-BE49-F238E27FC236}">
                <a16:creationId xmlns:a16="http://schemas.microsoft.com/office/drawing/2014/main" id="{E81131B9-8C77-5D7A-84F6-D50896EEB33F}"/>
              </a:ext>
            </a:extLst>
          </p:cNvPr>
          <p:cNvSpPr>
            <a:spLocks noGrp="1" noChangeArrowheads="1"/>
          </p:cNvSpPr>
          <p:nvPr>
            <p:ph idx="1"/>
          </p:nvPr>
        </p:nvSpPr>
        <p:spPr>
          <a:xfrm>
            <a:off x="609600" y="1600200"/>
            <a:ext cx="6926560" cy="4525963"/>
          </a:xfrm>
        </p:spPr>
        <p:txBody>
          <a:bodyPr>
            <a:normAutofit/>
          </a:bodyPr>
          <a:lstStyle/>
          <a:p>
            <a:r>
              <a:rPr lang="en-GB" noProof="0" dirty="0"/>
              <a:t> In 2018</a:t>
            </a:r>
          </a:p>
          <a:p>
            <a:r>
              <a:rPr lang="en-GB" noProof="0" dirty="0"/>
              <a:t> Gilles Teniou (then Orange)</a:t>
            </a:r>
          </a:p>
          <a:p>
            <a:pPr marL="0" indent="0">
              <a:buNone/>
            </a:pPr>
            <a:endParaRPr lang="en-GB" noProof="0" dirty="0"/>
          </a:p>
          <a:p>
            <a:pPr marL="0" lvl="0" indent="0">
              <a:spcBef>
                <a:spcPct val="0"/>
              </a:spcBef>
              <a:buNone/>
            </a:pPr>
            <a:r>
              <a:rPr lang="en-GB" noProof="0" dirty="0"/>
              <a:t> </a:t>
            </a:r>
            <a:r>
              <a:rPr lang="en-GB" sz="2000" noProof="0" dirty="0">
                <a:solidFill>
                  <a:srgbClr val="252525"/>
                </a:solidFill>
                <a:latin typeface="Montserrat" pitchFamily="2" charset="77"/>
              </a:rPr>
              <a:t>“On behalf of the whole group, I wish to thank you Gilles for chairing both the video and audio debates regarding the Virtual Reality Profiles for Streaming Media Work Item (</a:t>
            </a:r>
            <a:r>
              <a:rPr lang="en-GB" sz="2000" noProof="0" dirty="0" err="1">
                <a:solidFill>
                  <a:srgbClr val="252525"/>
                </a:solidFill>
                <a:latin typeface="Montserrat" pitchFamily="2" charset="77"/>
              </a:rPr>
              <a:t>VRstream</a:t>
            </a:r>
            <a:r>
              <a:rPr lang="en-GB" sz="2000" noProof="0" dirty="0">
                <a:solidFill>
                  <a:srgbClr val="252525"/>
                </a:solidFill>
                <a:latin typeface="Montserrat" pitchFamily="2" charset="77"/>
              </a:rPr>
              <a:t>) and for having built a consensus proposal for the finalization of TS 26.118 - 3GPP Virtual reality profiles for streaming applications.”</a:t>
            </a:r>
          </a:p>
          <a:p>
            <a:pPr marL="0" lvl="0" indent="0">
              <a:spcBef>
                <a:spcPct val="0"/>
              </a:spcBef>
              <a:buNone/>
            </a:pPr>
            <a:endParaRPr lang="en-GB" sz="2000" noProof="0" dirty="0">
              <a:solidFill>
                <a:srgbClr val="252525"/>
              </a:solidFill>
              <a:latin typeface="Montserrat" pitchFamily="2" charset="77"/>
            </a:endParaRPr>
          </a:p>
          <a:p>
            <a:pPr marL="0" lvl="0" indent="0">
              <a:spcBef>
                <a:spcPct val="0"/>
              </a:spcBef>
              <a:buNone/>
            </a:pPr>
            <a:r>
              <a:rPr lang="en-GB" sz="2000" i="1" noProof="0" dirty="0">
                <a:solidFill>
                  <a:srgbClr val="252525"/>
                </a:solidFill>
                <a:latin typeface="Montserrat" pitchFamily="2" charset="77"/>
              </a:rPr>
              <a:t>Frédéric Gabin, Chair 3GPP SA Working Group 4</a:t>
            </a:r>
            <a:endParaRPr lang="en-GB" sz="2400" i="1" noProof="0" dirty="0"/>
          </a:p>
          <a:p>
            <a:endParaRPr lang="en-GB" sz="1800" noProof="0" dirty="0"/>
          </a:p>
          <a:p>
            <a:pPr marL="0" indent="0">
              <a:buNone/>
            </a:pPr>
            <a:endParaRPr lang="en-GB" sz="1800" noProof="0" dirty="0">
              <a:solidFill>
                <a:srgbClr val="FF0000"/>
              </a:solidFill>
            </a:endParaRPr>
          </a:p>
          <a:p>
            <a:pPr lvl="1"/>
            <a:endParaRPr lang="en-GB" sz="1800" noProof="0" dirty="0"/>
          </a:p>
        </p:txBody>
      </p:sp>
      <p:sp>
        <p:nvSpPr>
          <p:cNvPr id="11267" name="Title 2">
            <a:extLst>
              <a:ext uri="{FF2B5EF4-FFF2-40B4-BE49-F238E27FC236}">
                <a16:creationId xmlns:a16="http://schemas.microsoft.com/office/drawing/2014/main" id="{43B82279-D1B8-B116-14CE-B1EB93009B09}"/>
              </a:ext>
            </a:extLst>
          </p:cNvPr>
          <p:cNvSpPr>
            <a:spLocks noGrp="1" noChangeArrowheads="1"/>
          </p:cNvSpPr>
          <p:nvPr>
            <p:ph type="title"/>
          </p:nvPr>
        </p:nvSpPr>
        <p:spPr/>
        <p:txBody>
          <a:bodyPr/>
          <a:lstStyle/>
          <a:p>
            <a:r>
              <a:rPr lang="en-US" altLang="en-US" dirty="0"/>
              <a:t>SA4 past recognitions</a:t>
            </a:r>
          </a:p>
        </p:txBody>
      </p:sp>
      <p:sp>
        <p:nvSpPr>
          <p:cNvPr id="11268" name="Slide Number Placeholder 1">
            <a:extLst>
              <a:ext uri="{FF2B5EF4-FFF2-40B4-BE49-F238E27FC236}">
                <a16:creationId xmlns:a16="http://schemas.microsoft.com/office/drawing/2014/main" id="{BCDBA611-E573-15AE-03B1-CE69A652276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B34F00BB-984D-44BE-997C-EE07E686152A}" type="slidenum">
              <a:rPr lang="en-GB" altLang="en-US" sz="1100" smtClean="0">
                <a:solidFill>
                  <a:schemeClr val="bg1"/>
                </a:solidFill>
                <a:latin typeface="Arial" panose="020B0604020202020204" pitchFamily="34" charset="0"/>
              </a:rPr>
              <a:pPr>
                <a:spcBef>
                  <a:spcPct val="0"/>
                </a:spcBef>
                <a:buFontTx/>
                <a:buNone/>
              </a:pPr>
              <a:t>5</a:t>
            </a:fld>
            <a:endParaRPr lang="en-GB" altLang="en-US" sz="1100">
              <a:solidFill>
                <a:schemeClr val="bg1"/>
              </a:solidFill>
              <a:latin typeface="Arial" panose="020B0604020202020204" pitchFamily="34" charset="0"/>
            </a:endParaRPr>
          </a:p>
        </p:txBody>
      </p:sp>
    </p:spTree>
    <p:extLst>
      <p:ext uri="{BB962C8B-B14F-4D97-AF65-F5344CB8AC3E}">
        <p14:creationId xmlns:p14="http://schemas.microsoft.com/office/powerpoint/2010/main" val="354973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D0193-9CEA-B470-C291-8BA0E1B0AD1F}"/>
            </a:ext>
          </a:extLst>
        </p:cNvPr>
        <p:cNvGrpSpPr/>
        <p:nvPr/>
      </p:nvGrpSpPr>
      <p:grpSpPr>
        <a:xfrm>
          <a:off x="0" y="0"/>
          <a:ext cx="0" cy="0"/>
          <a:chOff x="0" y="0"/>
          <a:chExt cx="0" cy="0"/>
        </a:xfrm>
      </p:grpSpPr>
      <p:pic>
        <p:nvPicPr>
          <p:cNvPr id="5122" name="Picture 2" descr="Richard Bradbury - BBC Research &amp; Development Department | LinkedIn">
            <a:extLst>
              <a:ext uri="{FF2B5EF4-FFF2-40B4-BE49-F238E27FC236}">
                <a16:creationId xmlns:a16="http://schemas.microsoft.com/office/drawing/2014/main" id="{4CCB7079-B15E-30E1-97EB-D1005E2AE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4" y="1988838"/>
            <a:ext cx="3069456" cy="3069456"/>
          </a:xfrm>
          <a:prstGeom prst="rect">
            <a:avLst/>
          </a:prstGeom>
          <a:noFill/>
          <a:extLst>
            <a:ext uri="{909E8E84-426E-40DD-AFC4-6F175D3DCCD1}">
              <a14:hiddenFill xmlns:a14="http://schemas.microsoft.com/office/drawing/2010/main">
                <a:solidFill>
                  <a:srgbClr val="FFFFFF"/>
                </a:solidFill>
              </a14:hiddenFill>
            </a:ext>
          </a:extLst>
        </p:spPr>
      </p:pic>
      <p:sp>
        <p:nvSpPr>
          <p:cNvPr id="11266" name="Content Placeholder 1">
            <a:extLst>
              <a:ext uri="{FF2B5EF4-FFF2-40B4-BE49-F238E27FC236}">
                <a16:creationId xmlns:a16="http://schemas.microsoft.com/office/drawing/2014/main" id="{1E08797D-4C90-FFBE-C1CC-7829E3F17916}"/>
              </a:ext>
            </a:extLst>
          </p:cNvPr>
          <p:cNvSpPr>
            <a:spLocks noGrp="1" noChangeArrowheads="1"/>
          </p:cNvSpPr>
          <p:nvPr>
            <p:ph idx="1"/>
          </p:nvPr>
        </p:nvSpPr>
        <p:spPr>
          <a:xfrm>
            <a:off x="609600" y="1600200"/>
            <a:ext cx="6926560" cy="4525963"/>
          </a:xfrm>
        </p:spPr>
        <p:txBody>
          <a:bodyPr>
            <a:normAutofit/>
          </a:bodyPr>
          <a:lstStyle/>
          <a:p>
            <a:r>
              <a:rPr lang="en-GB" noProof="0" dirty="0"/>
              <a:t> In 2022</a:t>
            </a:r>
          </a:p>
          <a:p>
            <a:r>
              <a:rPr lang="en-GB" noProof="0" dirty="0"/>
              <a:t> Richard Bradbury (BBC)</a:t>
            </a:r>
          </a:p>
          <a:p>
            <a:pPr marL="0" indent="0">
              <a:buNone/>
            </a:pPr>
            <a:endParaRPr lang="en-GB" noProof="0" dirty="0"/>
          </a:p>
          <a:p>
            <a:pPr marL="0" lvl="0" indent="0">
              <a:spcBef>
                <a:spcPct val="0"/>
              </a:spcBef>
              <a:buNone/>
            </a:pPr>
            <a:r>
              <a:rPr lang="en-GB" noProof="0" dirty="0"/>
              <a:t> </a:t>
            </a:r>
            <a:r>
              <a:rPr lang="en-GB" sz="2000" noProof="0" dirty="0">
                <a:solidFill>
                  <a:srgbClr val="252525"/>
                </a:solidFill>
                <a:latin typeface="Montserrat" pitchFamily="2" charset="77"/>
              </a:rPr>
              <a:t>“Congratulations Richard and thanks for your key contribution to the 5G Media streaming and especially the AF Event Exposure specification work, completed in Rel-17 in 2022".</a:t>
            </a:r>
          </a:p>
          <a:p>
            <a:pPr marL="0" lvl="0" indent="0">
              <a:spcBef>
                <a:spcPct val="0"/>
              </a:spcBef>
              <a:buNone/>
            </a:pPr>
            <a:endParaRPr lang="en-GB" sz="2000" noProof="0" dirty="0">
              <a:solidFill>
                <a:srgbClr val="252525"/>
              </a:solidFill>
              <a:latin typeface="Montserrat" pitchFamily="2" charset="77"/>
            </a:endParaRPr>
          </a:p>
          <a:p>
            <a:pPr marL="0" lvl="0" indent="0">
              <a:spcBef>
                <a:spcPct val="0"/>
              </a:spcBef>
              <a:buNone/>
            </a:pPr>
            <a:r>
              <a:rPr lang="en-GB" sz="2000" i="1" noProof="0" dirty="0">
                <a:solidFill>
                  <a:srgbClr val="252525"/>
                </a:solidFill>
                <a:latin typeface="Montserrat" pitchFamily="2" charset="77"/>
              </a:rPr>
              <a:t>Frédéric Gabin, Chair of SA Working Group 4</a:t>
            </a:r>
            <a:endParaRPr lang="en-GB" sz="1800" i="1" noProof="0" dirty="0"/>
          </a:p>
        </p:txBody>
      </p:sp>
      <p:sp>
        <p:nvSpPr>
          <p:cNvPr id="11267" name="Title 2">
            <a:extLst>
              <a:ext uri="{FF2B5EF4-FFF2-40B4-BE49-F238E27FC236}">
                <a16:creationId xmlns:a16="http://schemas.microsoft.com/office/drawing/2014/main" id="{92F8BFDC-0DB4-67BD-F18F-992D2003A89F}"/>
              </a:ext>
            </a:extLst>
          </p:cNvPr>
          <p:cNvSpPr>
            <a:spLocks noGrp="1" noChangeArrowheads="1"/>
          </p:cNvSpPr>
          <p:nvPr>
            <p:ph type="title"/>
          </p:nvPr>
        </p:nvSpPr>
        <p:spPr/>
        <p:txBody>
          <a:bodyPr/>
          <a:lstStyle/>
          <a:p>
            <a:r>
              <a:rPr lang="en-US" altLang="en-US" dirty="0"/>
              <a:t>SA4 past recognitions</a:t>
            </a:r>
          </a:p>
        </p:txBody>
      </p:sp>
      <p:sp>
        <p:nvSpPr>
          <p:cNvPr id="11268" name="Slide Number Placeholder 1">
            <a:extLst>
              <a:ext uri="{FF2B5EF4-FFF2-40B4-BE49-F238E27FC236}">
                <a16:creationId xmlns:a16="http://schemas.microsoft.com/office/drawing/2014/main" id="{221BC69C-7449-D377-6A1E-3A72DD94629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B34F00BB-984D-44BE-997C-EE07E686152A}" type="slidenum">
              <a:rPr lang="en-GB" altLang="en-US" sz="1100" smtClean="0">
                <a:solidFill>
                  <a:schemeClr val="bg1"/>
                </a:solidFill>
                <a:latin typeface="Arial" panose="020B0604020202020204" pitchFamily="34" charset="0"/>
              </a:rPr>
              <a:pPr>
                <a:spcBef>
                  <a:spcPct val="0"/>
                </a:spcBef>
                <a:buFontTx/>
                <a:buNone/>
              </a:pPr>
              <a:t>6</a:t>
            </a:fld>
            <a:endParaRPr lang="en-GB" altLang="en-US" sz="1100">
              <a:solidFill>
                <a:schemeClr val="bg1"/>
              </a:solidFill>
              <a:latin typeface="Arial" panose="020B0604020202020204" pitchFamily="34" charset="0"/>
            </a:endParaRPr>
          </a:p>
        </p:txBody>
      </p:sp>
    </p:spTree>
    <p:extLst>
      <p:ext uri="{BB962C8B-B14F-4D97-AF65-F5344CB8AC3E}">
        <p14:creationId xmlns:p14="http://schemas.microsoft.com/office/powerpoint/2010/main" val="306171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a:extLst>
              <a:ext uri="{FF2B5EF4-FFF2-40B4-BE49-F238E27FC236}">
                <a16:creationId xmlns:a16="http://schemas.microsoft.com/office/drawing/2014/main" id="{C4F134C0-31C6-402E-9E57-09403A720578}"/>
              </a:ext>
            </a:extLst>
          </p:cNvPr>
          <p:cNvSpPr>
            <a:spLocks noGrp="1" noChangeArrowheads="1"/>
          </p:cNvSpPr>
          <p:nvPr>
            <p:ph idx="1"/>
          </p:nvPr>
        </p:nvSpPr>
        <p:spPr/>
        <p:txBody>
          <a:bodyPr/>
          <a:lstStyle/>
          <a:p>
            <a:pPr>
              <a:defRPr/>
            </a:pPr>
            <a:r>
              <a:rPr lang="en-US" altLang="en-US" sz="2400" dirty="0"/>
              <a:t> 3124 delegates attended a WG meeting.</a:t>
            </a:r>
          </a:p>
          <a:p>
            <a:pPr marL="0" indent="0">
              <a:buNone/>
              <a:defRPr/>
            </a:pPr>
            <a:endParaRPr lang="en-US" altLang="en-US" sz="2400" dirty="0"/>
          </a:p>
          <a:p>
            <a:pPr>
              <a:defRPr/>
            </a:pPr>
            <a:r>
              <a:rPr lang="en-US" altLang="en-US" sz="2400" dirty="0"/>
              <a:t> The 3GPP Excellence award becomes an even more important recognition.</a:t>
            </a:r>
          </a:p>
          <a:p>
            <a:pPr>
              <a:defRPr/>
            </a:pPr>
            <a:endParaRPr lang="en-US" altLang="en-US" sz="2400" dirty="0"/>
          </a:p>
          <a:p>
            <a:pPr>
              <a:defRPr/>
            </a:pPr>
            <a:r>
              <a:rPr lang="en-US" altLang="en-US" sz="2400" dirty="0"/>
              <a:t> The completion of Release 19 features strengthening the attractivity of 5G Advanced was obviously key selection criteria in the nomination process.</a:t>
            </a:r>
          </a:p>
        </p:txBody>
      </p:sp>
      <p:sp>
        <p:nvSpPr>
          <p:cNvPr id="14339" name="Title 2">
            <a:extLst>
              <a:ext uri="{FF2B5EF4-FFF2-40B4-BE49-F238E27FC236}">
                <a16:creationId xmlns:a16="http://schemas.microsoft.com/office/drawing/2014/main" id="{1138EFF9-3DD8-4E71-9BF4-81F59D92E47E}"/>
              </a:ext>
            </a:extLst>
          </p:cNvPr>
          <p:cNvSpPr>
            <a:spLocks noGrp="1" noChangeArrowheads="1"/>
          </p:cNvSpPr>
          <p:nvPr>
            <p:ph type="title"/>
          </p:nvPr>
        </p:nvSpPr>
        <p:spPr/>
        <p:txBody>
          <a:bodyPr/>
          <a:lstStyle/>
          <a:p>
            <a:r>
              <a:rPr lang="en-US" altLang="en-US" dirty="0"/>
              <a:t>In 2025</a:t>
            </a:r>
          </a:p>
        </p:txBody>
      </p:sp>
      <p:sp>
        <p:nvSpPr>
          <p:cNvPr id="14340" name="Slide Number Placeholder 1">
            <a:extLst>
              <a:ext uri="{FF2B5EF4-FFF2-40B4-BE49-F238E27FC236}">
                <a16:creationId xmlns:a16="http://schemas.microsoft.com/office/drawing/2014/main" id="{79030C5B-E620-425B-B041-C22A1B921A6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5296D6B0-F016-4C0B-98A5-418CDAAD98FE}" type="slidenum">
              <a:rPr lang="en-GB" altLang="en-US" sz="1100" smtClean="0">
                <a:solidFill>
                  <a:schemeClr val="bg1"/>
                </a:solidFill>
                <a:latin typeface="Arial" panose="020B0604020202020204" pitchFamily="34" charset="0"/>
              </a:rPr>
              <a:pPr>
                <a:spcBef>
                  <a:spcPct val="0"/>
                </a:spcBef>
                <a:buFontTx/>
                <a:buNone/>
              </a:pPr>
              <a:t>7</a:t>
            </a:fld>
            <a:endParaRPr lang="en-GB" altLang="en-US" sz="1100">
              <a:solidFill>
                <a:schemeClr val="bg1"/>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DAB3B-A1A1-67A2-D21D-C1AD0901F7D1}"/>
            </a:ext>
          </a:extLst>
        </p:cNvPr>
        <p:cNvGrpSpPr/>
        <p:nvPr/>
      </p:nvGrpSpPr>
      <p:grpSpPr>
        <a:xfrm>
          <a:off x="0" y="0"/>
          <a:ext cx="0" cy="0"/>
          <a:chOff x="0" y="0"/>
          <a:chExt cx="0" cy="0"/>
        </a:xfrm>
      </p:grpSpPr>
      <p:sp>
        <p:nvSpPr>
          <p:cNvPr id="11267" name="Title 2">
            <a:extLst>
              <a:ext uri="{FF2B5EF4-FFF2-40B4-BE49-F238E27FC236}">
                <a16:creationId xmlns:a16="http://schemas.microsoft.com/office/drawing/2014/main" id="{F0344167-A6F1-C828-E662-8ECE030F21E1}"/>
              </a:ext>
            </a:extLst>
          </p:cNvPr>
          <p:cNvSpPr>
            <a:spLocks noGrp="1" noChangeArrowheads="1"/>
          </p:cNvSpPr>
          <p:nvPr>
            <p:ph type="title"/>
          </p:nvPr>
        </p:nvSpPr>
        <p:spPr>
          <a:xfrm>
            <a:off x="1343472" y="2492896"/>
            <a:ext cx="9112250" cy="1143000"/>
          </a:xfrm>
        </p:spPr>
        <p:txBody>
          <a:bodyPr/>
          <a:lstStyle/>
          <a:p>
            <a:r>
              <a:rPr lang="en-US" altLang="en-US" dirty="0"/>
              <a:t>And guess what…</a:t>
            </a:r>
          </a:p>
        </p:txBody>
      </p:sp>
      <p:sp>
        <p:nvSpPr>
          <p:cNvPr id="11268" name="Slide Number Placeholder 1">
            <a:extLst>
              <a:ext uri="{FF2B5EF4-FFF2-40B4-BE49-F238E27FC236}">
                <a16:creationId xmlns:a16="http://schemas.microsoft.com/office/drawing/2014/main" id="{D78BCC53-ACFA-15E2-7902-C7C9039E0FC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B34F00BB-984D-44BE-997C-EE07E686152A}" type="slidenum">
              <a:rPr lang="en-GB" altLang="en-US" sz="1100" smtClean="0">
                <a:solidFill>
                  <a:schemeClr val="bg1"/>
                </a:solidFill>
                <a:latin typeface="Arial" panose="020B0604020202020204" pitchFamily="34" charset="0"/>
              </a:rPr>
              <a:pPr>
                <a:spcBef>
                  <a:spcPct val="0"/>
                </a:spcBef>
                <a:buFontTx/>
                <a:buNone/>
              </a:pPr>
              <a:t>8</a:t>
            </a:fld>
            <a:endParaRPr lang="en-GB" altLang="en-US" sz="1100">
              <a:solidFill>
                <a:schemeClr val="bg1"/>
              </a:solidFill>
              <a:latin typeface="Arial" panose="020B0604020202020204" pitchFamily="34" charset="0"/>
            </a:endParaRPr>
          </a:p>
        </p:txBody>
      </p:sp>
    </p:spTree>
    <p:extLst>
      <p:ext uri="{BB962C8B-B14F-4D97-AF65-F5344CB8AC3E}">
        <p14:creationId xmlns:p14="http://schemas.microsoft.com/office/powerpoint/2010/main" val="330083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E3B29129-ABDC-4643-978E-6E6785EB5F6E}"/>
              </a:ext>
            </a:extLst>
          </p:cNvPr>
          <p:cNvSpPr>
            <a:spLocks noGrp="1" noChangeArrowheads="1"/>
          </p:cNvSpPr>
          <p:nvPr>
            <p:ph idx="1"/>
          </p:nvPr>
        </p:nvSpPr>
        <p:spPr>
          <a:xfrm>
            <a:off x="609600" y="3833268"/>
            <a:ext cx="6998568" cy="2631827"/>
          </a:xfrm>
        </p:spPr>
        <p:txBody>
          <a:bodyPr/>
          <a:lstStyle/>
          <a:p>
            <a:r>
              <a:rPr lang="en-GB" dirty="0"/>
              <a:t> </a:t>
            </a:r>
            <a:r>
              <a:rPr lang="en-GB" sz="2000" dirty="0"/>
              <a:t>Thank you, Jan, for your outstanding leadership in driving ATIAS_Ph2 to completion. Your contributions shaped the test methods that now underpin how immersive audio performance is evaluated across the industry. Your work has strengthened the foundation for reliable, interoperable immersive experiences in future 3GPP devices and services. Congratulations!</a:t>
            </a:r>
            <a:r>
              <a:rPr lang="fr-FR" sz="1100" dirty="0"/>
              <a:t> </a:t>
            </a:r>
            <a:endParaRPr lang="fr-FR" sz="1400" dirty="0"/>
          </a:p>
        </p:txBody>
      </p:sp>
      <p:sp>
        <p:nvSpPr>
          <p:cNvPr id="11267" name="Title 2">
            <a:extLst>
              <a:ext uri="{FF2B5EF4-FFF2-40B4-BE49-F238E27FC236}">
                <a16:creationId xmlns:a16="http://schemas.microsoft.com/office/drawing/2014/main" id="{9B6A1C38-245B-48C0-8DBF-9BB55AD57C10}"/>
              </a:ext>
            </a:extLst>
          </p:cNvPr>
          <p:cNvSpPr>
            <a:spLocks noGrp="1" noChangeArrowheads="1"/>
          </p:cNvSpPr>
          <p:nvPr>
            <p:ph type="title"/>
          </p:nvPr>
        </p:nvSpPr>
        <p:spPr/>
        <p:txBody>
          <a:bodyPr/>
          <a:lstStyle/>
          <a:p>
            <a:r>
              <a:rPr lang="en-US" altLang="en-US" dirty="0"/>
              <a:t>SA4 got another Excellence award!!</a:t>
            </a:r>
          </a:p>
        </p:txBody>
      </p:sp>
      <p:sp>
        <p:nvSpPr>
          <p:cNvPr id="11268" name="Slide Number Placeholder 1">
            <a:extLst>
              <a:ext uri="{FF2B5EF4-FFF2-40B4-BE49-F238E27FC236}">
                <a16:creationId xmlns:a16="http://schemas.microsoft.com/office/drawing/2014/main" id="{335CF7FD-A30D-43A7-B63D-FA3A973D565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B34F00BB-984D-44BE-997C-EE07E686152A}" type="slidenum">
              <a:rPr lang="en-GB" altLang="en-US" sz="1100" smtClean="0">
                <a:solidFill>
                  <a:schemeClr val="bg1"/>
                </a:solidFill>
                <a:latin typeface="Arial" panose="020B0604020202020204" pitchFamily="34" charset="0"/>
              </a:rPr>
              <a:pPr>
                <a:spcBef>
                  <a:spcPct val="0"/>
                </a:spcBef>
                <a:buFontTx/>
                <a:buNone/>
              </a:pPr>
              <a:t>9</a:t>
            </a:fld>
            <a:endParaRPr lang="en-GB" altLang="en-US" sz="1100">
              <a:solidFill>
                <a:schemeClr val="bg1"/>
              </a:solidFill>
              <a:latin typeface="Arial" panose="020B0604020202020204" pitchFamily="34" charset="0"/>
            </a:endParaRPr>
          </a:p>
        </p:txBody>
      </p:sp>
      <p:sp>
        <p:nvSpPr>
          <p:cNvPr id="3" name="Title 2">
            <a:extLst>
              <a:ext uri="{FF2B5EF4-FFF2-40B4-BE49-F238E27FC236}">
                <a16:creationId xmlns:a16="http://schemas.microsoft.com/office/drawing/2014/main" id="{CB9DC95E-7E18-340F-E796-A956024B5D93}"/>
              </a:ext>
            </a:extLst>
          </p:cNvPr>
          <p:cNvSpPr txBox="1">
            <a:spLocks noChangeArrowheads="1"/>
          </p:cNvSpPr>
          <p:nvPr/>
        </p:nvSpPr>
        <p:spPr bwMode="auto">
          <a:xfrm>
            <a:off x="609600" y="2048714"/>
            <a:ext cx="71425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alibri" panose="020F0502020204030204" pitchFamily="34" charset="0"/>
              </a:defRPr>
            </a:lvl2pPr>
            <a:lvl3pPr algn="ctr" rtl="0" eaLnBrk="0" fontAlgn="base" hangingPunct="0">
              <a:spcBef>
                <a:spcPct val="0"/>
              </a:spcBef>
              <a:spcAft>
                <a:spcPct val="0"/>
              </a:spcAft>
              <a:defRPr sz="3200">
                <a:solidFill>
                  <a:srgbClr val="FF0000"/>
                </a:solidFill>
                <a:latin typeface="Calibri" panose="020F0502020204030204" pitchFamily="34" charset="0"/>
              </a:defRPr>
            </a:lvl3pPr>
            <a:lvl4pPr algn="ctr" rtl="0" eaLnBrk="0" fontAlgn="base" hangingPunct="0">
              <a:spcBef>
                <a:spcPct val="0"/>
              </a:spcBef>
              <a:spcAft>
                <a:spcPct val="0"/>
              </a:spcAft>
              <a:defRPr sz="3200">
                <a:solidFill>
                  <a:srgbClr val="FF0000"/>
                </a:solidFill>
                <a:latin typeface="Calibri" panose="020F0502020204030204" pitchFamily="34" charset="0"/>
              </a:defRPr>
            </a:lvl4pPr>
            <a:lvl5pPr algn="ctr" rtl="0" eaLnBrk="0" fontAlgn="base" hangingPunct="0">
              <a:spcBef>
                <a:spcPct val="0"/>
              </a:spcBef>
              <a:spcAft>
                <a:spcPct val="0"/>
              </a:spcAft>
              <a:defRPr sz="3200">
                <a:solidFill>
                  <a:srgbClr val="FF0000"/>
                </a:solidFill>
                <a:latin typeface="Calibri" panose="020F0502020204030204" pitchFamily="34" charset="0"/>
              </a:defRPr>
            </a:lvl5pPr>
            <a:lvl6pPr marL="457200" algn="ctr" rtl="0" eaLnBrk="0" fontAlgn="base" hangingPunct="0">
              <a:spcBef>
                <a:spcPct val="0"/>
              </a:spcBef>
              <a:spcAft>
                <a:spcPct val="0"/>
              </a:spcAft>
              <a:defRPr sz="3200">
                <a:solidFill>
                  <a:srgbClr val="FF0000"/>
                </a:solidFill>
                <a:latin typeface="Calibri" panose="020F0502020204030204" pitchFamily="34" charset="0"/>
              </a:defRPr>
            </a:lvl6pPr>
            <a:lvl7pPr marL="914400" algn="ctr" rtl="0" eaLnBrk="0" fontAlgn="base" hangingPunct="0">
              <a:spcBef>
                <a:spcPct val="0"/>
              </a:spcBef>
              <a:spcAft>
                <a:spcPct val="0"/>
              </a:spcAft>
              <a:defRPr sz="3200">
                <a:solidFill>
                  <a:srgbClr val="FF0000"/>
                </a:solidFill>
                <a:latin typeface="Calibri" panose="020F0502020204030204" pitchFamily="34" charset="0"/>
              </a:defRPr>
            </a:lvl7pPr>
            <a:lvl8pPr marL="1371600" algn="ctr" rtl="0" eaLnBrk="0" fontAlgn="base" hangingPunct="0">
              <a:spcBef>
                <a:spcPct val="0"/>
              </a:spcBef>
              <a:spcAft>
                <a:spcPct val="0"/>
              </a:spcAft>
              <a:defRPr sz="3200">
                <a:solidFill>
                  <a:srgbClr val="FF0000"/>
                </a:solidFill>
                <a:latin typeface="Calibri" panose="020F0502020204030204" pitchFamily="34" charset="0"/>
              </a:defRPr>
            </a:lvl8pPr>
            <a:lvl9pPr marL="1828800" algn="ctr" rtl="0" eaLnBrk="0" fontAlgn="base" hangingPunct="0">
              <a:spcBef>
                <a:spcPct val="0"/>
              </a:spcBef>
              <a:spcAft>
                <a:spcPct val="0"/>
              </a:spcAft>
              <a:defRPr sz="3200">
                <a:solidFill>
                  <a:srgbClr val="FF0000"/>
                </a:solidFill>
                <a:latin typeface="Calibri" panose="020F0502020204030204" pitchFamily="34" charset="0"/>
              </a:defRPr>
            </a:lvl9pPr>
          </a:lstStyle>
          <a:p>
            <a:r>
              <a:rPr lang="en-US" altLang="en-US" kern="0" dirty="0"/>
              <a:t>And the winner is…</a:t>
            </a:r>
          </a:p>
        </p:txBody>
      </p:sp>
      <p:grpSp>
        <p:nvGrpSpPr>
          <p:cNvPr id="5" name="Groupe 4">
            <a:extLst>
              <a:ext uri="{FF2B5EF4-FFF2-40B4-BE49-F238E27FC236}">
                <a16:creationId xmlns:a16="http://schemas.microsoft.com/office/drawing/2014/main" id="{3087EE1F-CC4F-B425-1820-A14AC6D88B56}"/>
              </a:ext>
            </a:extLst>
          </p:cNvPr>
          <p:cNvGrpSpPr/>
          <p:nvPr/>
        </p:nvGrpSpPr>
        <p:grpSpPr>
          <a:xfrm>
            <a:off x="8304386" y="1772816"/>
            <a:ext cx="2834928" cy="4660004"/>
            <a:chOff x="8304386" y="1772816"/>
            <a:chExt cx="2834928" cy="4660004"/>
          </a:xfrm>
        </p:grpSpPr>
        <p:pic>
          <p:nvPicPr>
            <p:cNvPr id="2" name="Image 1">
              <a:extLst>
                <a:ext uri="{FF2B5EF4-FFF2-40B4-BE49-F238E27FC236}">
                  <a16:creationId xmlns:a16="http://schemas.microsoft.com/office/drawing/2014/main" id="{8C907BD7-AF6E-42A1-7DFE-3B47642D9E7C}"/>
                </a:ext>
              </a:extLst>
            </p:cNvPr>
            <p:cNvPicPr>
              <a:picLocks noChangeAspect="1"/>
            </p:cNvPicPr>
            <p:nvPr/>
          </p:nvPicPr>
          <p:blipFill>
            <a:blip r:embed="rId3"/>
            <a:srcRect l="14377" r="52970" b="36659"/>
            <a:stretch>
              <a:fillRect/>
            </a:stretch>
          </p:blipFill>
          <p:spPr>
            <a:xfrm>
              <a:off x="8304386" y="1772816"/>
              <a:ext cx="2834928" cy="3670856"/>
            </a:xfrm>
            <a:prstGeom prst="rect">
              <a:avLst/>
            </a:prstGeom>
          </p:spPr>
        </p:pic>
        <p:sp>
          <p:nvSpPr>
            <p:cNvPr id="4" name="Title 2">
              <a:extLst>
                <a:ext uri="{FF2B5EF4-FFF2-40B4-BE49-F238E27FC236}">
                  <a16:creationId xmlns:a16="http://schemas.microsoft.com/office/drawing/2014/main" id="{B647EBE7-789D-42E0-239E-15B0EB9F496F}"/>
                </a:ext>
              </a:extLst>
            </p:cNvPr>
            <p:cNvSpPr txBox="1">
              <a:spLocks noChangeArrowheads="1"/>
            </p:cNvSpPr>
            <p:nvPr/>
          </p:nvSpPr>
          <p:spPr bwMode="auto">
            <a:xfrm>
              <a:off x="8304386" y="5289820"/>
              <a:ext cx="28349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alibri" panose="020F0502020204030204" pitchFamily="34" charset="0"/>
                </a:defRPr>
              </a:lvl2pPr>
              <a:lvl3pPr algn="ctr" rtl="0" eaLnBrk="0" fontAlgn="base" hangingPunct="0">
                <a:spcBef>
                  <a:spcPct val="0"/>
                </a:spcBef>
                <a:spcAft>
                  <a:spcPct val="0"/>
                </a:spcAft>
                <a:defRPr sz="3200">
                  <a:solidFill>
                    <a:srgbClr val="FF0000"/>
                  </a:solidFill>
                  <a:latin typeface="Calibri" panose="020F0502020204030204" pitchFamily="34" charset="0"/>
                </a:defRPr>
              </a:lvl3pPr>
              <a:lvl4pPr algn="ctr" rtl="0" eaLnBrk="0" fontAlgn="base" hangingPunct="0">
                <a:spcBef>
                  <a:spcPct val="0"/>
                </a:spcBef>
                <a:spcAft>
                  <a:spcPct val="0"/>
                </a:spcAft>
                <a:defRPr sz="3200">
                  <a:solidFill>
                    <a:srgbClr val="FF0000"/>
                  </a:solidFill>
                  <a:latin typeface="Calibri" panose="020F0502020204030204" pitchFamily="34" charset="0"/>
                </a:defRPr>
              </a:lvl4pPr>
              <a:lvl5pPr algn="ctr" rtl="0" eaLnBrk="0" fontAlgn="base" hangingPunct="0">
                <a:spcBef>
                  <a:spcPct val="0"/>
                </a:spcBef>
                <a:spcAft>
                  <a:spcPct val="0"/>
                </a:spcAft>
                <a:defRPr sz="3200">
                  <a:solidFill>
                    <a:srgbClr val="FF0000"/>
                  </a:solidFill>
                  <a:latin typeface="Calibri" panose="020F0502020204030204" pitchFamily="34" charset="0"/>
                </a:defRPr>
              </a:lvl5pPr>
              <a:lvl6pPr marL="457200" algn="ctr" rtl="0" eaLnBrk="0" fontAlgn="base" hangingPunct="0">
                <a:spcBef>
                  <a:spcPct val="0"/>
                </a:spcBef>
                <a:spcAft>
                  <a:spcPct val="0"/>
                </a:spcAft>
                <a:defRPr sz="3200">
                  <a:solidFill>
                    <a:srgbClr val="FF0000"/>
                  </a:solidFill>
                  <a:latin typeface="Calibri" panose="020F0502020204030204" pitchFamily="34" charset="0"/>
                </a:defRPr>
              </a:lvl6pPr>
              <a:lvl7pPr marL="914400" algn="ctr" rtl="0" eaLnBrk="0" fontAlgn="base" hangingPunct="0">
                <a:spcBef>
                  <a:spcPct val="0"/>
                </a:spcBef>
                <a:spcAft>
                  <a:spcPct val="0"/>
                </a:spcAft>
                <a:defRPr sz="3200">
                  <a:solidFill>
                    <a:srgbClr val="FF0000"/>
                  </a:solidFill>
                  <a:latin typeface="Calibri" panose="020F0502020204030204" pitchFamily="34" charset="0"/>
                </a:defRPr>
              </a:lvl7pPr>
              <a:lvl8pPr marL="1371600" algn="ctr" rtl="0" eaLnBrk="0" fontAlgn="base" hangingPunct="0">
                <a:spcBef>
                  <a:spcPct val="0"/>
                </a:spcBef>
                <a:spcAft>
                  <a:spcPct val="0"/>
                </a:spcAft>
                <a:defRPr sz="3200">
                  <a:solidFill>
                    <a:srgbClr val="FF0000"/>
                  </a:solidFill>
                  <a:latin typeface="Calibri" panose="020F0502020204030204" pitchFamily="34" charset="0"/>
                </a:defRPr>
              </a:lvl8pPr>
              <a:lvl9pPr marL="1828800" algn="ctr" rtl="0" eaLnBrk="0" fontAlgn="base" hangingPunct="0">
                <a:spcBef>
                  <a:spcPct val="0"/>
                </a:spcBef>
                <a:spcAft>
                  <a:spcPct val="0"/>
                </a:spcAft>
                <a:defRPr sz="3200">
                  <a:solidFill>
                    <a:srgbClr val="FF0000"/>
                  </a:solidFill>
                  <a:latin typeface="Calibri" panose="020F0502020204030204" pitchFamily="34" charset="0"/>
                </a:defRPr>
              </a:lvl9pPr>
            </a:lstStyle>
            <a:p>
              <a:r>
                <a:rPr lang="en-US" altLang="en-US" kern="0" dirty="0"/>
                <a:t>Jan </a:t>
              </a:r>
              <a:r>
                <a:rPr lang="en-US" altLang="en-US" kern="0" dirty="0" err="1"/>
                <a:t>Reimes</a:t>
              </a:r>
              <a:endParaRPr lang="en-US" altLang="en-US" kern="0" dirty="0"/>
            </a:p>
            <a:p>
              <a:r>
                <a:rPr lang="en-US" altLang="en-US" kern="0" dirty="0"/>
                <a:t>HEAD Acoustics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3000"/>
                                        <p:tgtEl>
                                          <p:spTgt spid="5"/>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3"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ja-JP" altLang="en-US" sz="10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ja-JP" altLang="en-US" sz="10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7EC6EB72709A4BBD33974080D0AD8A" ma:contentTypeVersion="11" ma:contentTypeDescription="Create a new document." ma:contentTypeScope="" ma:versionID="6d7296509cd556138004764a18fb1ed1">
  <xsd:schema xmlns:xsd="http://www.w3.org/2001/XMLSchema" xmlns:xs="http://www.w3.org/2001/XMLSchema" xmlns:p="http://schemas.microsoft.com/office/2006/metadata/properties" xmlns:ns2="e491cd96-4138-4db9-bee4-fef1313a6c46" xmlns:ns3="5ec47afc-8ad7-4c75-bd3d-b4e32f22a2ab" targetNamespace="http://schemas.microsoft.com/office/2006/metadata/properties" ma:root="true" ma:fieldsID="c31d96acfd4df2e0223c77d4cf25bbd2" ns2:_="" ns3:_="">
    <xsd:import namespace="e491cd96-4138-4db9-bee4-fef1313a6c46"/>
    <xsd:import namespace="5ec47afc-8ad7-4c75-bd3d-b4e32f22a2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1cd96-4138-4db9-bee4-fef1313a6c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c47afc-8ad7-4c75-bd3d-b4e32f22a2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76BECE-E41A-4766-8596-63F28FAA2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1cd96-4138-4db9-bee4-fef1313a6c46"/>
    <ds:schemaRef ds:uri="5ec47afc-8ad7-4c75-bd3d-b4e32f22a2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F3180D-84E1-4D1C-B169-839D7F725EC6}">
  <ds:schemaRefs>
    <ds:schemaRef ds:uri="http://schemas.microsoft.com/sharepoint/v3/contenttype/forms"/>
  </ds:schemaRefs>
</ds:datastoreItem>
</file>

<file path=customXml/itemProps3.xml><?xml version="1.0" encoding="utf-8"?>
<ds:datastoreItem xmlns:ds="http://schemas.openxmlformats.org/officeDocument/2006/customXml" ds:itemID="{18F0F6A9-923A-4B78-A494-947BBBAF9EA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9861</TotalTime>
  <Words>535</Words>
  <Application>Microsoft Macintosh PowerPoint</Application>
  <PresentationFormat>Grand écran</PresentationFormat>
  <Paragraphs>72</Paragraphs>
  <Slides>10</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ＭＳ Ｐゴシック</vt:lpstr>
      <vt:lpstr>Arial</vt:lpstr>
      <vt:lpstr>Calibri</vt:lpstr>
      <vt:lpstr>Montserrat</vt:lpstr>
      <vt:lpstr>Office Theme</vt:lpstr>
      <vt:lpstr>One Last Thing…</vt:lpstr>
      <vt:lpstr>3GPP Excellence awards</vt:lpstr>
      <vt:lpstr>SA4 past recognitions</vt:lpstr>
      <vt:lpstr>SA4 past recognitions</vt:lpstr>
      <vt:lpstr>SA4 past recognitions</vt:lpstr>
      <vt:lpstr>SA4 past recognitions</vt:lpstr>
      <vt:lpstr>In 2025</vt:lpstr>
      <vt:lpstr>And guess what…</vt:lpstr>
      <vt:lpstr>SA4 got another Excellence award!!</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Report RAN WG3</dc:title>
  <dc:creator>gino.masini@ericsson.com</dc:creator>
  <cp:keywords>CTPClassification=CTP_NT</cp:keywords>
  <cp:lastModifiedBy>Gilles Teniou</cp:lastModifiedBy>
  <cp:revision>7387</cp:revision>
  <dcterms:created xsi:type="dcterms:W3CDTF">2009-06-02T04:11:18Z</dcterms:created>
  <dcterms:modified xsi:type="dcterms:W3CDTF">2026-01-13T14:57:17Z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(6)cWjpsCKWTsPaPc2KY3olHRzcTIo1lGrP42AVK3KThi2edPzBx7f2a7QADC0u4hBfZoDde5SM_x000d_
rgMvErRfjgRxDvJpxUg1WdRfiNLg6z+i1r/1c+ITsDM85+iWjWETfY5JeHw80RuX9A6T/WRV_x000d_
xnVy7UCuW+gpHyW9Em2NsD6Ozf5243kZsO3PKAAK2KJ2Nt9dYhfWvAj3MaoL+/JfyDIZDGsw_x000d_
AYthnpLHAQC8lJ+glJ</vt:lpwstr>
  </property>
  <property fmtid="{D5CDD505-2E9C-101B-9397-08002B2CF9AE}" pid="3" name="_ms_pID_725343_00">
    <vt:lpwstr>_ms_pID_725343</vt:lpwstr>
  </property>
  <property fmtid="{D5CDD505-2E9C-101B-9397-08002B2CF9AE}" pid="4" name="_ms_pID_7253431">
    <vt:lpwstr>G3ZJjV+Wc9CV2aTBtfUUen/CYw3VF5be95fQglR8/NJ1QY9XmH0pzS_x000d_
5JqGcxaRzlYV/wAwz9NIjSqdI/u/2x1487np8pYCpLSfxvBizr7Qg/Fo7x3rIGB7eVI3DITx_x000d_
sIoPeL3Hp7FxkQ0kR0dpmmytJT4hDOS7Q9M1Cg7jEmv4osYCZP6HuBg4AuaiKqV41eDl+2hS_x000d_
EIJ7DA+a0ufvxMZ9IbVYNcEQZw/AfdOJugV9</vt:lpwstr>
  </property>
  <property fmtid="{D5CDD505-2E9C-101B-9397-08002B2CF9AE}" pid="5" name="_ms_pID_7253431_00">
    <vt:lpwstr>_ms_pID_7253431</vt:lpwstr>
  </property>
  <property fmtid="{D5CDD505-2E9C-101B-9397-08002B2CF9AE}" pid="6" name="_ms_pID_7253432">
    <vt:lpwstr>iSZ8b7z81jUeMzF4lvxfm0QMePHNiIWoOLKW_x000d_
kdvQQFsBRxM3ij1YROKAUjaTR/hq1XhA+yKpDDiIsSQNy+z2o03nYFGIxteLT+wmVAOAsZ+x_x000d_
gTDE5WILXM39J3S7m1LXdJEeeXtfLCpQrShNUj4edvz2IOUQli2dq5IlRxTfuuMsNSGU1uz0_x000d_
qmk/geh2yINTciZA0X2lVyHn56+dubBoA7K5gcNrK9cHexCZ6GpqOz</vt:lpwstr>
  </property>
  <property fmtid="{D5CDD505-2E9C-101B-9397-08002B2CF9AE}" pid="7" name="_ms_pID_7253432_00">
    <vt:lpwstr>_ms_pID_7253432</vt:lpwstr>
  </property>
  <property fmtid="{D5CDD505-2E9C-101B-9397-08002B2CF9AE}" pid="8" name="_ms_pID_7253433">
    <vt:lpwstr>JvGiEMaLzp55T0zRr/_x000d_
wYwVg5664c+di9HGpDfg/LpsF8GA3s2nJOaf9pObLt4WT1awble9yifq+/7Za4OFO3I0CMpo_x000d_
fcA2oNuxQ8c3nKiMVnIZ0THInLwmhPdHd2AeDIV9zjXYU+WCF7eECkvDGjLdnfcXS/x+RIYx_x000d_
cZAPWMnWPJztlSI38tPk1EfLToXSh9kSM++OsfAfmeb0upySp+gb2kfLA86cTx5HzbCtLmHz</vt:lpwstr>
  </property>
  <property fmtid="{D5CDD505-2E9C-101B-9397-08002B2CF9AE}" pid="9" name="_ms_pID_7253433_00">
    <vt:lpwstr>_ms_pID_7253433</vt:lpwstr>
  </property>
  <property fmtid="{D5CDD505-2E9C-101B-9397-08002B2CF9AE}" pid="10" name="_ms_pID_7253434">
    <vt:lpwstr>_x000d_
jpJS0ayjmrpgRxwMCSMe0m+nBCJCGR1Mu/gZbSFGkGHFCH4R1Bu5E9ffEyTsCMBsdhU+kJng_x000d_
PqbfQ0L1pVC954pBNyeb3hNJfdNA0jn9ZgH7sJC2Wv/FYyg9XBJo8F5khfoPTH6207OtfE1k_x000d_
KjbrOCtdAojK2OF8ei/gAkOBDh2ZaxA+JQnQQR1P7XafmcrQg41nYkJoKuxufT3N0RjGg+Ug_x000d_
clCZ43ohfqs/MHm5</vt:lpwstr>
  </property>
  <property fmtid="{D5CDD505-2E9C-101B-9397-08002B2CF9AE}" pid="11" name="_ms_pID_7253434_00">
    <vt:lpwstr>_ms_pID_7253434</vt:lpwstr>
  </property>
  <property fmtid="{D5CDD505-2E9C-101B-9397-08002B2CF9AE}" pid="12" name="_ms_pID_7253435">
    <vt:lpwstr>1XQ1c5FOl8ri5QkhiFEX25+iSgkU5N05GxlreuhG/wmzb7GXM/IiopIO_x000d_
E2utQBGQx77WjUNPwVdgFtaJwuK6ByLpxZNFzSCrWg4khowC4+9KWpOAc8LBQ2qY9ja/LpNt_x000d_
+/wWC5KykACWan0WQk+xfVi8m9WsKodsMadaBSvcUmN+WhfO</vt:lpwstr>
  </property>
  <property fmtid="{D5CDD505-2E9C-101B-9397-08002B2CF9AE}" pid="13" name="_ms_pID_7253435_00">
    <vt:lpwstr>_ms_pID_7253435</vt:lpwstr>
  </property>
  <property fmtid="{D5CDD505-2E9C-101B-9397-08002B2CF9AE}" pid="14" name="_new_ms_pID_72543">
    <vt:lpwstr>(3)Y4l2gfgX4pWi8iNsf9mAjotfDTtaJeHpg0ZH0Qro7B+mpKBOFdjCv1PMPHnsGzPX++Acylj9_x000d_
sj1g1hOjavFFJuTs+nkRZhRQRFkKATbeQlPUGwHQTyeDvvnUbkyJCOJXVnSRfIWtRqLRNaM4_x000d_
aQblkF8nQs3awjnryNYuJ5Z3tBdKXdHFcaoJnPA3bDS84b09iOPQNvs9g4xYi00Bslwe2Fb2_x000d_
A+RZdy67m2SO1kPPVM</vt:lpwstr>
  </property>
  <property fmtid="{D5CDD505-2E9C-101B-9397-08002B2CF9AE}" pid="15" name="_new_ms_pID_72543_00">
    <vt:lpwstr>_new_ms_pID_72543</vt:lpwstr>
  </property>
  <property fmtid="{D5CDD505-2E9C-101B-9397-08002B2CF9AE}" pid="16" name="_new_ms_pID_725431">
    <vt:lpwstr>SHXGHMQBnoPBJbnDfV1k1DT4+Qqce7FwvHkFTW3OpJ8jxYZ/rVbFjQ_x000d_
H6Gf1NrttADC/rd1V0CSggD8qgMHa8A4yRD7XwQq7MfvwqCR0pu3pCKzRu3q/PXVjC3VGvfr_x000d_
xehhrNRz+Lya1i5OSbcqAuHVLoErK3wT43q41j2Ps8gY9zgXro331wulyLjqCcz50VNCmOaz_x000d_
V8RGethOUMY7MV2+e1W8IU9jyYuXA/3OWBBv</vt:lpwstr>
  </property>
  <property fmtid="{D5CDD505-2E9C-101B-9397-08002B2CF9AE}" pid="17" name="_new_ms_pID_725431_00">
    <vt:lpwstr>_new_ms_pID_725431</vt:lpwstr>
  </property>
  <property fmtid="{D5CDD505-2E9C-101B-9397-08002B2CF9AE}" pid="18" name="_new_ms_pID_725432">
    <vt:lpwstr>RSBwutQjUbsrQpM2fffwkaljmOJagfqca9z+_x000d_
11K3Z8kDoReHL4kNQNJrmHi3rlJS0hQDhb/EV/AEGwE9A/yUP38TT0isBjb9cIke7FisG6/b_x000d_
5CQnF23J1Qk+a/e+zLgs8oOBF2VpUCzMpE3e/w125Z/qfceO7XL8+h4SYOdWsPfS8MF9JKhU_x000d_
oV/bkNA0cM35mg==</vt:lpwstr>
  </property>
  <property fmtid="{D5CDD505-2E9C-101B-9397-08002B2CF9AE}" pid="19" name="_new_ms_pID_725432_00">
    <vt:lpwstr>_new_ms_pID_725432</vt:lpwstr>
  </property>
  <property fmtid="{D5CDD505-2E9C-101B-9397-08002B2CF9AE}" pid="20" name="_readonly">
    <vt:lpwstr/>
  </property>
  <property fmtid="{D5CDD505-2E9C-101B-9397-08002B2CF9AE}" pid="21" name="_change">
    <vt:lpwstr/>
  </property>
  <property fmtid="{D5CDD505-2E9C-101B-9397-08002B2CF9AE}" pid="22" name="_full-control">
    <vt:lpwstr/>
  </property>
  <property fmtid="{D5CDD505-2E9C-101B-9397-08002B2CF9AE}" pid="23" name="sflag">
    <vt:lpwstr>1473739617</vt:lpwstr>
  </property>
  <property fmtid="{D5CDD505-2E9C-101B-9397-08002B2CF9AE}" pid="24" name="UpdateProcess">
    <vt:lpwstr>End</vt:lpwstr>
  </property>
  <property fmtid="{D5CDD505-2E9C-101B-9397-08002B2CF9AE}" pid="25" name="KSOProductBuildVer">
    <vt:lpwstr>2052-10.8.2.7027</vt:lpwstr>
  </property>
  <property fmtid="{D5CDD505-2E9C-101B-9397-08002B2CF9AE}" pid="26" name="TitusGUID">
    <vt:lpwstr>c8420a12-261e-411a-ac44-e9fb1c55a748</vt:lpwstr>
  </property>
  <property fmtid="{D5CDD505-2E9C-101B-9397-08002B2CF9AE}" pid="27" name="CTP_TimeStamp">
    <vt:lpwstr>2019-09-04 07:22:37Z</vt:lpwstr>
  </property>
  <property fmtid="{D5CDD505-2E9C-101B-9397-08002B2CF9AE}" pid="28" name="CTP_BU">
    <vt:lpwstr>NA</vt:lpwstr>
  </property>
  <property fmtid="{D5CDD505-2E9C-101B-9397-08002B2CF9AE}" pid="29" name="CTP_IDSID">
    <vt:lpwstr>NA</vt:lpwstr>
  </property>
  <property fmtid="{D5CDD505-2E9C-101B-9397-08002B2CF9AE}" pid="30" name="CTP_WWID">
    <vt:lpwstr>NA</vt:lpwstr>
  </property>
  <property fmtid="{D5CDD505-2E9C-101B-9397-08002B2CF9AE}" pid="31" name="CTPClassification">
    <vt:lpwstr>CTP_NT</vt:lpwstr>
  </property>
  <property fmtid="{D5CDD505-2E9C-101B-9397-08002B2CF9AE}" pid="32" name="ContentTypeId">
    <vt:lpwstr>0x0101002C7EC6EB72709A4BBD33974080D0AD8A</vt:lpwstr>
  </property>
</Properties>
</file>