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8E87A8-FF15-45E4-B166-221B753CCB77}" v="22" dt="2023-05-22T09:59:18.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p:scale>
          <a:sx n="100" d="100"/>
          <a:sy n="100" d="100"/>
        </p:scale>
        <p:origin x="-50" y="-9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aj Sodagar" userId="0066939d630bec62" providerId="LiveId" clId="{2A8E87A8-FF15-45E4-B166-221B753CCB77}"/>
    <pc:docChg chg="undo redo custSel addSld modSld">
      <pc:chgData name="Iraj Sodagar" userId="0066939d630bec62" providerId="LiveId" clId="{2A8E87A8-FF15-45E4-B166-221B753CCB77}" dt="2023-05-22T10:11:47.397" v="1480" actId="404"/>
      <pc:docMkLst>
        <pc:docMk/>
      </pc:docMkLst>
      <pc:sldChg chg="addSp modSp mod setBg">
        <pc:chgData name="Iraj Sodagar" userId="0066939d630bec62" providerId="LiveId" clId="{2A8E87A8-FF15-45E4-B166-221B753CCB77}" dt="2023-05-22T09:42:23.089" v="679" actId="1076"/>
        <pc:sldMkLst>
          <pc:docMk/>
          <pc:sldMk cId="521156321" sldId="256"/>
        </pc:sldMkLst>
        <pc:spChg chg="mod">
          <ac:chgData name="Iraj Sodagar" userId="0066939d630bec62" providerId="LiveId" clId="{2A8E87A8-FF15-45E4-B166-221B753CCB77}" dt="2023-05-22T09:17:52.990" v="252" actId="26606"/>
          <ac:spMkLst>
            <pc:docMk/>
            <pc:sldMk cId="521156321" sldId="256"/>
            <ac:spMk id="2" creationId="{ED234A98-717F-EAFE-5CD8-CA1E3CF3CD78}"/>
          </ac:spMkLst>
        </pc:spChg>
        <pc:spChg chg="mod">
          <ac:chgData name="Iraj Sodagar" userId="0066939d630bec62" providerId="LiveId" clId="{2A8E87A8-FF15-45E4-B166-221B753CCB77}" dt="2023-05-22T09:42:23.089" v="679" actId="1076"/>
          <ac:spMkLst>
            <pc:docMk/>
            <pc:sldMk cId="521156321" sldId="256"/>
            <ac:spMk id="3" creationId="{D12523A2-6B87-97BF-7EBF-72C001980E42}"/>
          </ac:spMkLst>
        </pc:spChg>
        <pc:spChg chg="add">
          <ac:chgData name="Iraj Sodagar" userId="0066939d630bec62" providerId="LiveId" clId="{2A8E87A8-FF15-45E4-B166-221B753CCB77}" dt="2023-05-22T09:17:52.990" v="252" actId="26606"/>
          <ac:spMkLst>
            <pc:docMk/>
            <pc:sldMk cId="521156321" sldId="256"/>
            <ac:spMk id="8" creationId="{D1A671DE-D529-4A2A-A35D-E97400239504}"/>
          </ac:spMkLst>
        </pc:spChg>
        <pc:spChg chg="add">
          <ac:chgData name="Iraj Sodagar" userId="0066939d630bec62" providerId="LiveId" clId="{2A8E87A8-FF15-45E4-B166-221B753CCB77}" dt="2023-05-22T09:17:52.990" v="252" actId="26606"/>
          <ac:spMkLst>
            <pc:docMk/>
            <pc:sldMk cId="521156321" sldId="256"/>
            <ac:spMk id="10" creationId="{755E9CD0-04B0-4A3C-B291-AD913379C713}"/>
          </ac:spMkLst>
        </pc:spChg>
        <pc:spChg chg="add">
          <ac:chgData name="Iraj Sodagar" userId="0066939d630bec62" providerId="LiveId" clId="{2A8E87A8-FF15-45E4-B166-221B753CCB77}" dt="2023-05-22T09:17:52.990" v="252" actId="26606"/>
          <ac:spMkLst>
            <pc:docMk/>
            <pc:sldMk cId="521156321" sldId="256"/>
            <ac:spMk id="14" creationId="{80BC66F9-7A74-4286-AD22-1174052CC22C}"/>
          </ac:spMkLst>
        </pc:spChg>
        <pc:spChg chg="add">
          <ac:chgData name="Iraj Sodagar" userId="0066939d630bec62" providerId="LiveId" clId="{2A8E87A8-FF15-45E4-B166-221B753CCB77}" dt="2023-05-22T09:17:52.990" v="252" actId="26606"/>
          <ac:spMkLst>
            <pc:docMk/>
            <pc:sldMk cId="521156321" sldId="256"/>
            <ac:spMk id="16" creationId="{D8142CC3-2B5C-48E6-9DF0-6C8ACBAF23EF}"/>
          </ac:spMkLst>
        </pc:spChg>
        <pc:spChg chg="add">
          <ac:chgData name="Iraj Sodagar" userId="0066939d630bec62" providerId="LiveId" clId="{2A8E87A8-FF15-45E4-B166-221B753CCB77}" dt="2023-05-22T09:17:52.990" v="252" actId="26606"/>
          <ac:spMkLst>
            <pc:docMk/>
            <pc:sldMk cId="521156321" sldId="256"/>
            <ac:spMk id="18" creationId="{1DD8BF3B-6066-418C-8D1A-75C5E396FC04}"/>
          </ac:spMkLst>
        </pc:spChg>
        <pc:spChg chg="add">
          <ac:chgData name="Iraj Sodagar" userId="0066939d630bec62" providerId="LiveId" clId="{2A8E87A8-FF15-45E4-B166-221B753CCB77}" dt="2023-05-22T09:17:52.990" v="252" actId="26606"/>
          <ac:spMkLst>
            <pc:docMk/>
            <pc:sldMk cId="521156321" sldId="256"/>
            <ac:spMk id="20" creationId="{46A89C79-8EF3-4AF9-B3D9-59A883F41C83}"/>
          </ac:spMkLst>
        </pc:spChg>
        <pc:spChg chg="add">
          <ac:chgData name="Iraj Sodagar" userId="0066939d630bec62" providerId="LiveId" clId="{2A8E87A8-FF15-45E4-B166-221B753CCB77}" dt="2023-05-22T09:17:52.990" v="252" actId="26606"/>
          <ac:spMkLst>
            <pc:docMk/>
            <pc:sldMk cId="521156321" sldId="256"/>
            <ac:spMk id="22" creationId="{72AF41FE-63D7-4695-81D2-66D2510E4486}"/>
          </ac:spMkLst>
        </pc:spChg>
        <pc:spChg chg="add">
          <ac:chgData name="Iraj Sodagar" userId="0066939d630bec62" providerId="LiveId" clId="{2A8E87A8-FF15-45E4-B166-221B753CCB77}" dt="2023-05-22T09:17:52.990" v="252" actId="26606"/>
          <ac:spMkLst>
            <pc:docMk/>
            <pc:sldMk cId="521156321" sldId="256"/>
            <ac:spMk id="24" creationId="{EFE5CE34-4543-42E5-B82C-1F3D12422CDD}"/>
          </ac:spMkLst>
        </pc:spChg>
        <pc:cxnChg chg="add">
          <ac:chgData name="Iraj Sodagar" userId="0066939d630bec62" providerId="LiveId" clId="{2A8E87A8-FF15-45E4-B166-221B753CCB77}" dt="2023-05-22T09:17:52.990" v="252" actId="26606"/>
          <ac:cxnSpMkLst>
            <pc:docMk/>
            <pc:sldMk cId="521156321" sldId="256"/>
            <ac:cxnSpMk id="12" creationId="{7B2D303B-3DD0-4319-9EAD-361847FEC71D}"/>
          </ac:cxnSpMkLst>
        </pc:cxnChg>
      </pc:sldChg>
      <pc:sldChg chg="addSp modSp mod">
        <pc:chgData name="Iraj Sodagar" userId="0066939d630bec62" providerId="LiveId" clId="{2A8E87A8-FF15-45E4-B166-221B753CCB77}" dt="2023-05-22T09:51:31.719" v="707" actId="20577"/>
        <pc:sldMkLst>
          <pc:docMk/>
          <pc:sldMk cId="248198637" sldId="257"/>
        </pc:sldMkLst>
        <pc:spChg chg="add mod">
          <ac:chgData name="Iraj Sodagar" userId="0066939d630bec62" providerId="LiveId" clId="{2A8E87A8-FF15-45E4-B166-221B753CCB77}" dt="2023-05-22T09:51:31.719" v="707" actId="20577"/>
          <ac:spMkLst>
            <pc:docMk/>
            <pc:sldMk cId="248198637" sldId="257"/>
            <ac:spMk id="8" creationId="{0A79536E-6538-D5A9-4C82-0C8DF8651BEC}"/>
          </ac:spMkLst>
        </pc:spChg>
        <pc:graphicFrameChg chg="mod">
          <ac:chgData name="Iraj Sodagar" userId="0066939d630bec62" providerId="LiveId" clId="{2A8E87A8-FF15-45E4-B166-221B753CCB77}" dt="2023-05-22T09:18:25.237" v="256" actId="14100"/>
          <ac:graphicFrameMkLst>
            <pc:docMk/>
            <pc:sldMk cId="248198637" sldId="257"/>
            <ac:graphicFrameMk id="3" creationId="{32445EC7-BB90-A54E-86BE-C08F1A36427D}"/>
          </ac:graphicFrameMkLst>
        </pc:graphicFrameChg>
        <pc:graphicFrameChg chg="mod">
          <ac:chgData name="Iraj Sodagar" userId="0066939d630bec62" providerId="LiveId" clId="{2A8E87A8-FF15-45E4-B166-221B753CCB77}" dt="2023-05-22T09:18:31.557" v="258" actId="14100"/>
          <ac:graphicFrameMkLst>
            <pc:docMk/>
            <pc:sldMk cId="248198637" sldId="257"/>
            <ac:graphicFrameMk id="5" creationId="{4DF2EE61-E2BA-C3E8-73DA-027D37E6D78F}"/>
          </ac:graphicFrameMkLst>
        </pc:graphicFrameChg>
        <pc:graphicFrameChg chg="mod">
          <ac:chgData name="Iraj Sodagar" userId="0066939d630bec62" providerId="LiveId" clId="{2A8E87A8-FF15-45E4-B166-221B753CCB77}" dt="2023-05-22T09:18:38.275" v="260" actId="14100"/>
          <ac:graphicFrameMkLst>
            <pc:docMk/>
            <pc:sldMk cId="248198637" sldId="257"/>
            <ac:graphicFrameMk id="7" creationId="{9FDB3E2C-028E-075D-9098-3185781DE2FA}"/>
          </ac:graphicFrameMkLst>
        </pc:graphicFrameChg>
        <pc:picChg chg="add mod">
          <ac:chgData name="Iraj Sodagar" userId="0066939d630bec62" providerId="LiveId" clId="{2A8E87A8-FF15-45E4-B166-221B753CCB77}" dt="2023-05-22T09:26:59.910" v="431" actId="14100"/>
          <ac:picMkLst>
            <pc:docMk/>
            <pc:sldMk cId="248198637" sldId="257"/>
            <ac:picMk id="9" creationId="{5DC70996-73C9-D628-F202-4D94545C1AFF}"/>
          </ac:picMkLst>
        </pc:picChg>
      </pc:sldChg>
      <pc:sldChg chg="addSp modSp mod">
        <pc:chgData name="Iraj Sodagar" userId="0066939d630bec62" providerId="LiveId" clId="{2A8E87A8-FF15-45E4-B166-221B753CCB77}" dt="2023-05-22T09:51:51.597" v="708" actId="14100"/>
        <pc:sldMkLst>
          <pc:docMk/>
          <pc:sldMk cId="2859213532" sldId="258"/>
        </pc:sldMkLst>
        <pc:spChg chg="mod">
          <ac:chgData name="Iraj Sodagar" userId="0066939d630bec62" providerId="LiveId" clId="{2A8E87A8-FF15-45E4-B166-221B753CCB77}" dt="2023-05-22T09:37:58.541" v="496" actId="20577"/>
          <ac:spMkLst>
            <pc:docMk/>
            <pc:sldMk cId="2859213532" sldId="258"/>
            <ac:spMk id="2" creationId="{78E2ED13-B52A-0C0C-8E80-F391E25708E2}"/>
          </ac:spMkLst>
        </pc:spChg>
        <pc:spChg chg="mod">
          <ac:chgData name="Iraj Sodagar" userId="0066939d630bec62" providerId="LiveId" clId="{2A8E87A8-FF15-45E4-B166-221B753CCB77}" dt="2023-05-22T09:42:04.817" v="677" actId="1076"/>
          <ac:spMkLst>
            <pc:docMk/>
            <pc:sldMk cId="2859213532" sldId="258"/>
            <ac:spMk id="4" creationId="{0023F03C-1158-604C-6915-8DB34E2DFFC0}"/>
          </ac:spMkLst>
        </pc:spChg>
        <pc:graphicFrameChg chg="mod">
          <ac:chgData name="Iraj Sodagar" userId="0066939d630bec62" providerId="LiveId" clId="{2A8E87A8-FF15-45E4-B166-221B753CCB77}" dt="2023-05-22T09:51:51.597" v="708" actId="14100"/>
          <ac:graphicFrameMkLst>
            <pc:docMk/>
            <pc:sldMk cId="2859213532" sldId="258"/>
            <ac:graphicFrameMk id="5" creationId="{B45C97C7-5E39-A8E4-BF64-D0DB7C878E02}"/>
          </ac:graphicFrameMkLst>
        </pc:graphicFrameChg>
        <pc:picChg chg="add mod">
          <ac:chgData name="Iraj Sodagar" userId="0066939d630bec62" providerId="LiveId" clId="{2A8E87A8-FF15-45E4-B166-221B753CCB77}" dt="2023-05-22T09:25:41.777" v="376" actId="1076"/>
          <ac:picMkLst>
            <pc:docMk/>
            <pc:sldMk cId="2859213532" sldId="258"/>
            <ac:picMk id="6" creationId="{584C6202-9211-24EB-3D77-E9CFAB4B8C6A}"/>
          </ac:picMkLst>
        </pc:picChg>
      </pc:sldChg>
      <pc:sldChg chg="addSp modSp mod">
        <pc:chgData name="Iraj Sodagar" userId="0066939d630bec62" providerId="LiveId" clId="{2A8E87A8-FF15-45E4-B166-221B753CCB77}" dt="2023-05-22T09:52:04.414" v="709" actId="14100"/>
        <pc:sldMkLst>
          <pc:docMk/>
          <pc:sldMk cId="3800035295" sldId="259"/>
        </pc:sldMkLst>
        <pc:spChg chg="mod">
          <ac:chgData name="Iraj Sodagar" userId="0066939d630bec62" providerId="LiveId" clId="{2A8E87A8-FF15-45E4-B166-221B753CCB77}" dt="2023-05-22T09:38:13.874" v="519" actId="20577"/>
          <ac:spMkLst>
            <pc:docMk/>
            <pc:sldMk cId="3800035295" sldId="259"/>
            <ac:spMk id="2" creationId="{873999AE-5911-63E6-FE5F-60924BFC21C0}"/>
          </ac:spMkLst>
        </pc:spChg>
        <pc:spChg chg="mod">
          <ac:chgData name="Iraj Sodagar" userId="0066939d630bec62" providerId="LiveId" clId="{2A8E87A8-FF15-45E4-B166-221B753CCB77}" dt="2023-05-22T09:41:55.542" v="674" actId="27636"/>
          <ac:spMkLst>
            <pc:docMk/>
            <pc:sldMk cId="3800035295" sldId="259"/>
            <ac:spMk id="4" creationId="{5FE8315E-6A3D-C131-029A-960F63C60BA9}"/>
          </ac:spMkLst>
        </pc:spChg>
        <pc:graphicFrameChg chg="mod">
          <ac:chgData name="Iraj Sodagar" userId="0066939d630bec62" providerId="LiveId" clId="{2A8E87A8-FF15-45E4-B166-221B753CCB77}" dt="2023-05-22T09:52:04.414" v="709" actId="14100"/>
          <ac:graphicFrameMkLst>
            <pc:docMk/>
            <pc:sldMk cId="3800035295" sldId="259"/>
            <ac:graphicFrameMk id="5" creationId="{5E300983-C2FC-8FFE-8C26-66C09FA3E56C}"/>
          </ac:graphicFrameMkLst>
        </pc:graphicFrameChg>
        <pc:picChg chg="add mod">
          <ac:chgData name="Iraj Sodagar" userId="0066939d630bec62" providerId="LiveId" clId="{2A8E87A8-FF15-45E4-B166-221B753CCB77}" dt="2023-05-22T09:25:22.998" v="372" actId="1076"/>
          <ac:picMkLst>
            <pc:docMk/>
            <pc:sldMk cId="3800035295" sldId="259"/>
            <ac:picMk id="6" creationId="{BF5A2CC8-FBC9-F7B6-D932-1CE6F8A24294}"/>
          </ac:picMkLst>
        </pc:picChg>
      </pc:sldChg>
      <pc:sldChg chg="addSp modSp mod">
        <pc:chgData name="Iraj Sodagar" userId="0066939d630bec62" providerId="LiveId" clId="{2A8E87A8-FF15-45E4-B166-221B753CCB77}" dt="2023-05-22T09:52:55.735" v="714" actId="14100"/>
        <pc:sldMkLst>
          <pc:docMk/>
          <pc:sldMk cId="2812545948" sldId="260"/>
        </pc:sldMkLst>
        <pc:spChg chg="mod">
          <ac:chgData name="Iraj Sodagar" userId="0066939d630bec62" providerId="LiveId" clId="{2A8E87A8-FF15-45E4-B166-221B753CCB77}" dt="2023-05-22T09:38:20.412" v="534" actId="20577"/>
          <ac:spMkLst>
            <pc:docMk/>
            <pc:sldMk cId="2812545948" sldId="260"/>
            <ac:spMk id="2" creationId="{80751585-C16D-7675-E0B8-D6B73993F28A}"/>
          </ac:spMkLst>
        </pc:spChg>
        <pc:spChg chg="mod">
          <ac:chgData name="Iraj Sodagar" userId="0066939d630bec62" providerId="LiveId" clId="{2A8E87A8-FF15-45E4-B166-221B753CCB77}" dt="2023-05-22T09:41:38.949" v="671" actId="2711"/>
          <ac:spMkLst>
            <pc:docMk/>
            <pc:sldMk cId="2812545948" sldId="260"/>
            <ac:spMk id="4" creationId="{B51852AA-1AD3-D8A1-EFE9-3AD446CFE949}"/>
          </ac:spMkLst>
        </pc:spChg>
        <pc:graphicFrameChg chg="mod">
          <ac:chgData name="Iraj Sodagar" userId="0066939d630bec62" providerId="LiveId" clId="{2A8E87A8-FF15-45E4-B166-221B753CCB77}" dt="2023-05-22T09:52:55.735" v="714" actId="14100"/>
          <ac:graphicFrameMkLst>
            <pc:docMk/>
            <pc:sldMk cId="2812545948" sldId="260"/>
            <ac:graphicFrameMk id="5" creationId="{B983A204-390C-CD8E-D68F-C56EF8B5347F}"/>
          </ac:graphicFrameMkLst>
        </pc:graphicFrameChg>
        <pc:picChg chg="add mod">
          <ac:chgData name="Iraj Sodagar" userId="0066939d630bec62" providerId="LiveId" clId="{2A8E87A8-FF15-45E4-B166-221B753CCB77}" dt="2023-05-22T09:24:59.465" v="368" actId="1076"/>
          <ac:picMkLst>
            <pc:docMk/>
            <pc:sldMk cId="2812545948" sldId="260"/>
            <ac:picMk id="6" creationId="{42EB6D71-1B3C-76CC-E4F4-62AE8AF048CC}"/>
          </ac:picMkLst>
        </pc:picChg>
      </pc:sldChg>
      <pc:sldChg chg="addSp delSp modSp mod setBg">
        <pc:chgData name="Iraj Sodagar" userId="0066939d630bec62" providerId="LiveId" clId="{2A8E87A8-FF15-45E4-B166-221B753CCB77}" dt="2023-05-22T10:02:44.052" v="1199" actId="20577"/>
        <pc:sldMkLst>
          <pc:docMk/>
          <pc:sldMk cId="1326405117" sldId="261"/>
        </pc:sldMkLst>
        <pc:spChg chg="mod">
          <ac:chgData name="Iraj Sodagar" userId="0066939d630bec62" providerId="LiveId" clId="{2A8E87A8-FF15-45E4-B166-221B753CCB77}" dt="2023-05-22T09:38:29.505" v="548" actId="20577"/>
          <ac:spMkLst>
            <pc:docMk/>
            <pc:sldMk cId="1326405117" sldId="261"/>
            <ac:spMk id="2" creationId="{C4800643-AA4A-008E-EC92-91A290141A66}"/>
          </ac:spMkLst>
        </pc:spChg>
        <pc:spChg chg="mod">
          <ac:chgData name="Iraj Sodagar" userId="0066939d630bec62" providerId="LiveId" clId="{2A8E87A8-FF15-45E4-B166-221B753CCB77}" dt="2023-05-22T09:59:56.295" v="842" actId="1076"/>
          <ac:spMkLst>
            <pc:docMk/>
            <pc:sldMk cId="1326405117" sldId="261"/>
            <ac:spMk id="3" creationId="{8C36E604-7DBF-9D95-279F-8D3A02D55074}"/>
          </ac:spMkLst>
        </pc:spChg>
        <pc:spChg chg="add mod ord">
          <ac:chgData name="Iraj Sodagar" userId="0066939d630bec62" providerId="LiveId" clId="{2A8E87A8-FF15-45E4-B166-221B753CCB77}" dt="2023-05-22T10:00:06.806" v="845" actId="14100"/>
          <ac:spMkLst>
            <pc:docMk/>
            <pc:sldMk cId="1326405117" sldId="261"/>
            <ac:spMk id="4" creationId="{14C45369-5827-E250-543A-1397A50C57AC}"/>
          </ac:spMkLst>
        </pc:spChg>
        <pc:spChg chg="add mod">
          <ac:chgData name="Iraj Sodagar" userId="0066939d630bec62" providerId="LiveId" clId="{2A8E87A8-FF15-45E4-B166-221B753CCB77}" dt="2023-05-22T10:01:01.204" v="859" actId="1076"/>
          <ac:spMkLst>
            <pc:docMk/>
            <pc:sldMk cId="1326405117" sldId="261"/>
            <ac:spMk id="5" creationId="{B3CE2E75-3E2C-C7CA-10DB-81BB4C01D2F2}"/>
          </ac:spMkLst>
        </pc:spChg>
        <pc:spChg chg="add mod">
          <ac:chgData name="Iraj Sodagar" userId="0066939d630bec62" providerId="LiveId" clId="{2A8E87A8-FF15-45E4-B166-221B753CCB77}" dt="2023-05-22T10:02:17.273" v="1132" actId="208"/>
          <ac:spMkLst>
            <pc:docMk/>
            <pc:sldMk cId="1326405117" sldId="261"/>
            <ac:spMk id="6" creationId="{296EB097-12A1-976E-1853-4CF30EECF094}"/>
          </ac:spMkLst>
        </pc:spChg>
        <pc:spChg chg="add mod">
          <ac:chgData name="Iraj Sodagar" userId="0066939d630bec62" providerId="LiveId" clId="{2A8E87A8-FF15-45E4-B166-221B753CCB77}" dt="2023-05-22T10:02:44.052" v="1199" actId="20577"/>
          <ac:spMkLst>
            <pc:docMk/>
            <pc:sldMk cId="1326405117" sldId="261"/>
            <ac:spMk id="7" creationId="{3ED1DA5F-8FBB-6E0E-0CD9-9E6C23E0A868}"/>
          </ac:spMkLst>
        </pc:spChg>
        <pc:spChg chg="add del">
          <ac:chgData name="Iraj Sodagar" userId="0066939d630bec62" providerId="LiveId" clId="{2A8E87A8-FF15-45E4-B166-221B753CCB77}" dt="2023-05-22T09:17:15.637" v="239" actId="26606"/>
          <ac:spMkLst>
            <pc:docMk/>
            <pc:sldMk cId="1326405117" sldId="261"/>
            <ac:spMk id="8" creationId="{1BB867FF-FC45-48F7-8104-F89BE54909F1}"/>
          </ac:spMkLst>
        </pc:spChg>
        <pc:spChg chg="add del">
          <ac:chgData name="Iraj Sodagar" userId="0066939d630bec62" providerId="LiveId" clId="{2A8E87A8-FF15-45E4-B166-221B753CCB77}" dt="2023-05-22T09:17:17.732" v="241" actId="26606"/>
          <ac:spMkLst>
            <pc:docMk/>
            <pc:sldMk cId="1326405117" sldId="261"/>
            <ac:spMk id="9" creationId="{2C61293E-6EBE-43EF-A52C-9BEBFD7679D4}"/>
          </ac:spMkLst>
        </pc:spChg>
        <pc:spChg chg="add del">
          <ac:chgData name="Iraj Sodagar" userId="0066939d630bec62" providerId="LiveId" clId="{2A8E87A8-FF15-45E4-B166-221B753CCB77}" dt="2023-05-22T09:17:15.637" v="239" actId="26606"/>
          <ac:spMkLst>
            <pc:docMk/>
            <pc:sldMk cId="1326405117" sldId="261"/>
            <ac:spMk id="10" creationId="{8BB56887-D0D5-4F0C-9E19-7247EB83C8B7}"/>
          </ac:spMkLst>
        </pc:spChg>
        <pc:spChg chg="add del">
          <ac:chgData name="Iraj Sodagar" userId="0066939d630bec62" providerId="LiveId" clId="{2A8E87A8-FF15-45E4-B166-221B753CCB77}" dt="2023-05-22T09:17:17.732" v="241" actId="26606"/>
          <ac:spMkLst>
            <pc:docMk/>
            <pc:sldMk cId="1326405117" sldId="261"/>
            <ac:spMk id="11" creationId="{21540236-BFD5-4A9D-8840-4703E7F76825}"/>
          </ac:spMkLst>
        </pc:spChg>
        <pc:spChg chg="add del">
          <ac:chgData name="Iraj Sodagar" userId="0066939d630bec62" providerId="LiveId" clId="{2A8E87A8-FF15-45E4-B166-221B753CCB77}" dt="2023-05-22T09:17:15.637" v="239" actId="26606"/>
          <ac:spMkLst>
            <pc:docMk/>
            <pc:sldMk cId="1326405117" sldId="261"/>
            <ac:spMk id="12" creationId="{081E4A58-353D-44AE-B2FC-2A74E2E400F7}"/>
          </ac:spMkLst>
        </pc:spChg>
        <pc:spChg chg="add del">
          <ac:chgData name="Iraj Sodagar" userId="0066939d630bec62" providerId="LiveId" clId="{2A8E87A8-FF15-45E4-B166-221B753CCB77}" dt="2023-05-22T09:17:18.851" v="243" actId="26606"/>
          <ac:spMkLst>
            <pc:docMk/>
            <pc:sldMk cId="1326405117" sldId="261"/>
            <ac:spMk id="13" creationId="{1BB867FF-FC45-48F7-8104-F89BE54909F1}"/>
          </ac:spMkLst>
        </pc:spChg>
        <pc:spChg chg="add del">
          <ac:chgData name="Iraj Sodagar" userId="0066939d630bec62" providerId="LiveId" clId="{2A8E87A8-FF15-45E4-B166-221B753CCB77}" dt="2023-05-22T09:17:18.851" v="243" actId="26606"/>
          <ac:spMkLst>
            <pc:docMk/>
            <pc:sldMk cId="1326405117" sldId="261"/>
            <ac:spMk id="14" creationId="{8BB56887-D0D5-4F0C-9E19-7247EB83C8B7}"/>
          </ac:spMkLst>
        </pc:spChg>
        <pc:spChg chg="add del">
          <ac:chgData name="Iraj Sodagar" userId="0066939d630bec62" providerId="LiveId" clId="{2A8E87A8-FF15-45E4-B166-221B753CCB77}" dt="2023-05-22T09:17:18.851" v="243" actId="26606"/>
          <ac:spMkLst>
            <pc:docMk/>
            <pc:sldMk cId="1326405117" sldId="261"/>
            <ac:spMk id="15" creationId="{081E4A58-353D-44AE-B2FC-2A74E2E400F7}"/>
          </ac:spMkLst>
        </pc:spChg>
        <pc:spChg chg="add del">
          <ac:chgData name="Iraj Sodagar" userId="0066939d630bec62" providerId="LiveId" clId="{2A8E87A8-FF15-45E4-B166-221B753CCB77}" dt="2023-05-22T09:17:26.813" v="249" actId="26606"/>
          <ac:spMkLst>
            <pc:docMk/>
            <pc:sldMk cId="1326405117" sldId="261"/>
            <ac:spMk id="16" creationId="{53E5B1A8-3AC9-4BD1-9BBC-78CA94F2D1BA}"/>
          </ac:spMkLst>
        </pc:spChg>
        <pc:spChg chg="add del">
          <ac:chgData name="Iraj Sodagar" userId="0066939d630bec62" providerId="LiveId" clId="{2A8E87A8-FF15-45E4-B166-221B753CCB77}" dt="2023-05-22T09:17:21.711" v="245" actId="26606"/>
          <ac:spMkLst>
            <pc:docMk/>
            <pc:sldMk cId="1326405117" sldId="261"/>
            <ac:spMk id="17" creationId="{F944E337-3E5D-4A1F-A5A1-2057F25B8A7B}"/>
          </ac:spMkLst>
        </pc:spChg>
        <pc:spChg chg="add del">
          <ac:chgData name="Iraj Sodagar" userId="0066939d630bec62" providerId="LiveId" clId="{2A8E87A8-FF15-45E4-B166-221B753CCB77}" dt="2023-05-22T09:17:21.711" v="245" actId="26606"/>
          <ac:spMkLst>
            <pc:docMk/>
            <pc:sldMk cId="1326405117" sldId="261"/>
            <ac:spMk id="18" creationId="{4DA50D69-7CF7-4844-B844-A2B821C77F24}"/>
          </ac:spMkLst>
        </pc:spChg>
        <pc:spChg chg="add del">
          <ac:chgData name="Iraj Sodagar" userId="0066939d630bec62" providerId="LiveId" clId="{2A8E87A8-FF15-45E4-B166-221B753CCB77}" dt="2023-05-22T09:17:24.161" v="247" actId="26606"/>
          <ac:spMkLst>
            <pc:docMk/>
            <pc:sldMk cId="1326405117" sldId="261"/>
            <ac:spMk id="21" creationId="{1BB867FF-FC45-48F7-8104-F89BE54909F1}"/>
          </ac:spMkLst>
        </pc:spChg>
        <pc:spChg chg="add del">
          <ac:chgData name="Iraj Sodagar" userId="0066939d630bec62" providerId="LiveId" clId="{2A8E87A8-FF15-45E4-B166-221B753CCB77}" dt="2023-05-22T09:17:24.161" v="247" actId="26606"/>
          <ac:spMkLst>
            <pc:docMk/>
            <pc:sldMk cId="1326405117" sldId="261"/>
            <ac:spMk id="22" creationId="{8BB56887-D0D5-4F0C-9E19-7247EB83C8B7}"/>
          </ac:spMkLst>
        </pc:spChg>
        <pc:spChg chg="add del">
          <ac:chgData name="Iraj Sodagar" userId="0066939d630bec62" providerId="LiveId" clId="{2A8E87A8-FF15-45E4-B166-221B753CCB77}" dt="2023-05-22T09:17:24.161" v="247" actId="26606"/>
          <ac:spMkLst>
            <pc:docMk/>
            <pc:sldMk cId="1326405117" sldId="261"/>
            <ac:spMk id="23" creationId="{081E4A58-353D-44AE-B2FC-2A74E2E400F7}"/>
          </ac:spMkLst>
        </pc:spChg>
        <pc:spChg chg="add del">
          <ac:chgData name="Iraj Sodagar" userId="0066939d630bec62" providerId="LiveId" clId="{2A8E87A8-FF15-45E4-B166-221B753CCB77}" dt="2023-05-22T09:17:26.813" v="249" actId="26606"/>
          <ac:spMkLst>
            <pc:docMk/>
            <pc:sldMk cId="1326405117" sldId="261"/>
            <ac:spMk id="25" creationId="{1B15ED52-F352-441B-82BF-E0EA34836D08}"/>
          </ac:spMkLst>
        </pc:spChg>
        <pc:spChg chg="add del">
          <ac:chgData name="Iraj Sodagar" userId="0066939d630bec62" providerId="LiveId" clId="{2A8E87A8-FF15-45E4-B166-221B753CCB77}" dt="2023-05-22T09:17:26.813" v="249" actId="26606"/>
          <ac:spMkLst>
            <pc:docMk/>
            <pc:sldMk cId="1326405117" sldId="261"/>
            <ac:spMk id="26" creationId="{3B2E3793-BFE6-45A2-9B7B-E18844431C99}"/>
          </ac:spMkLst>
        </pc:spChg>
        <pc:spChg chg="add del">
          <ac:chgData name="Iraj Sodagar" userId="0066939d630bec62" providerId="LiveId" clId="{2A8E87A8-FF15-45E4-B166-221B753CCB77}" dt="2023-05-22T09:17:26.813" v="249" actId="26606"/>
          <ac:spMkLst>
            <pc:docMk/>
            <pc:sldMk cId="1326405117" sldId="261"/>
            <ac:spMk id="27" creationId="{BC4C4868-CB8F-4AF9-9CDB-8108F2C19B67}"/>
          </ac:spMkLst>
        </pc:spChg>
        <pc:spChg chg="add del">
          <ac:chgData name="Iraj Sodagar" userId="0066939d630bec62" providerId="LiveId" clId="{2A8E87A8-FF15-45E4-B166-221B753CCB77}" dt="2023-05-22T09:17:26.813" v="249" actId="26606"/>
          <ac:spMkLst>
            <pc:docMk/>
            <pc:sldMk cId="1326405117" sldId="261"/>
            <ac:spMk id="28" creationId="{375E0459-6403-40CD-989D-56A4407CA12E}"/>
          </ac:spMkLst>
        </pc:spChg>
        <pc:spChg chg="add del">
          <ac:chgData name="Iraj Sodagar" userId="0066939d630bec62" providerId="LiveId" clId="{2A8E87A8-FF15-45E4-B166-221B753CCB77}" dt="2023-05-22T09:19:21.724" v="263" actId="26606"/>
          <ac:spMkLst>
            <pc:docMk/>
            <pc:sldMk cId="1326405117" sldId="261"/>
            <ac:spMk id="30" creationId="{907EF6B7-1338-4443-8C46-6A318D952DFD}"/>
          </ac:spMkLst>
        </pc:spChg>
        <pc:spChg chg="add del">
          <ac:chgData name="Iraj Sodagar" userId="0066939d630bec62" providerId="LiveId" clId="{2A8E87A8-FF15-45E4-B166-221B753CCB77}" dt="2023-05-22T09:19:21.724" v="263" actId="26606"/>
          <ac:spMkLst>
            <pc:docMk/>
            <pc:sldMk cId="1326405117" sldId="261"/>
            <ac:spMk id="31" creationId="{DAAE4CDD-124C-4DCF-9584-B6033B545DD5}"/>
          </ac:spMkLst>
        </pc:spChg>
        <pc:spChg chg="add del">
          <ac:chgData name="Iraj Sodagar" userId="0066939d630bec62" providerId="LiveId" clId="{2A8E87A8-FF15-45E4-B166-221B753CCB77}" dt="2023-05-22T09:19:21.724" v="263" actId="26606"/>
          <ac:spMkLst>
            <pc:docMk/>
            <pc:sldMk cId="1326405117" sldId="261"/>
            <ac:spMk id="32" creationId="{081E4A58-353D-44AE-B2FC-2A74E2E400F7}"/>
          </ac:spMkLst>
        </pc:spChg>
        <pc:spChg chg="add del">
          <ac:chgData name="Iraj Sodagar" userId="0066939d630bec62" providerId="LiveId" clId="{2A8E87A8-FF15-45E4-B166-221B753CCB77}" dt="2023-05-22T09:19:21.714" v="262" actId="26606"/>
          <ac:spMkLst>
            <pc:docMk/>
            <pc:sldMk cId="1326405117" sldId="261"/>
            <ac:spMk id="37" creationId="{E92FEB64-6EEA-4759-B4A4-BD2C1E660BA8}"/>
          </ac:spMkLst>
        </pc:spChg>
        <pc:spChg chg="add del">
          <ac:chgData name="Iraj Sodagar" userId="0066939d630bec62" providerId="LiveId" clId="{2A8E87A8-FF15-45E4-B166-221B753CCB77}" dt="2023-05-22T09:19:21.714" v="262" actId="26606"/>
          <ac:spMkLst>
            <pc:docMk/>
            <pc:sldMk cId="1326405117" sldId="261"/>
            <ac:spMk id="39" creationId="{B10BB131-AC8E-4A8E-A5D1-36260F720C3B}"/>
          </ac:spMkLst>
        </pc:spChg>
        <pc:spChg chg="add del">
          <ac:chgData name="Iraj Sodagar" userId="0066939d630bec62" providerId="LiveId" clId="{2A8E87A8-FF15-45E4-B166-221B753CCB77}" dt="2023-05-22T09:19:21.714" v="262" actId="26606"/>
          <ac:spMkLst>
            <pc:docMk/>
            <pc:sldMk cId="1326405117" sldId="261"/>
            <ac:spMk id="41" creationId="{14847E93-7DC1-4D4B-8829-B19AA7137C50}"/>
          </ac:spMkLst>
        </pc:spChg>
        <pc:spChg chg="add del">
          <ac:chgData name="Iraj Sodagar" userId="0066939d630bec62" providerId="LiveId" clId="{2A8E87A8-FF15-45E4-B166-221B753CCB77}" dt="2023-05-22T09:19:21.714" v="262" actId="26606"/>
          <ac:spMkLst>
            <pc:docMk/>
            <pc:sldMk cId="1326405117" sldId="261"/>
            <ac:spMk id="43" creationId="{5566D6E1-03A1-4D73-A4E0-35D74D568A04}"/>
          </ac:spMkLst>
        </pc:spChg>
        <pc:spChg chg="add del">
          <ac:chgData name="Iraj Sodagar" userId="0066939d630bec62" providerId="LiveId" clId="{2A8E87A8-FF15-45E4-B166-221B753CCB77}" dt="2023-05-22T09:19:21.714" v="262" actId="26606"/>
          <ac:spMkLst>
            <pc:docMk/>
            <pc:sldMk cId="1326405117" sldId="261"/>
            <ac:spMk id="45" creationId="{9F835A99-04AC-494A-A572-AFE8413CC938}"/>
          </ac:spMkLst>
        </pc:spChg>
        <pc:spChg chg="add del">
          <ac:chgData name="Iraj Sodagar" userId="0066939d630bec62" providerId="LiveId" clId="{2A8E87A8-FF15-45E4-B166-221B753CCB77}" dt="2023-05-22T09:19:21.714" v="262" actId="26606"/>
          <ac:spMkLst>
            <pc:docMk/>
            <pc:sldMk cId="1326405117" sldId="261"/>
            <ac:spMk id="47" creationId="{7B786209-1B0B-4CA9-9BDD-F7327066A84D}"/>
          </ac:spMkLst>
        </pc:spChg>
        <pc:spChg chg="add del">
          <ac:chgData name="Iraj Sodagar" userId="0066939d630bec62" providerId="LiveId" clId="{2A8E87A8-FF15-45E4-B166-221B753CCB77}" dt="2023-05-22T09:19:21.714" v="262" actId="26606"/>
          <ac:spMkLst>
            <pc:docMk/>
            <pc:sldMk cId="1326405117" sldId="261"/>
            <ac:spMk id="49" creationId="{2D2964BB-484D-45AE-AD66-D407D0629652}"/>
          </ac:spMkLst>
        </pc:spChg>
        <pc:spChg chg="add del">
          <ac:chgData name="Iraj Sodagar" userId="0066939d630bec62" providerId="LiveId" clId="{2A8E87A8-FF15-45E4-B166-221B753CCB77}" dt="2023-05-22T09:19:21.714" v="262" actId="26606"/>
          <ac:spMkLst>
            <pc:docMk/>
            <pc:sldMk cId="1326405117" sldId="261"/>
            <ac:spMk id="51" creationId="{6691AC69-A76E-4DAB-B565-468B6B87ACF3}"/>
          </ac:spMkLst>
        </pc:spChg>
        <pc:spChg chg="add">
          <ac:chgData name="Iraj Sodagar" userId="0066939d630bec62" providerId="LiveId" clId="{2A8E87A8-FF15-45E4-B166-221B753CCB77}" dt="2023-05-22T09:19:21.724" v="263" actId="26606"/>
          <ac:spMkLst>
            <pc:docMk/>
            <pc:sldMk cId="1326405117" sldId="261"/>
            <ac:spMk id="53" creationId="{100EDD19-6802-4EC3-95CE-CFFAB042CFD6}"/>
          </ac:spMkLst>
        </pc:spChg>
        <pc:spChg chg="add">
          <ac:chgData name="Iraj Sodagar" userId="0066939d630bec62" providerId="LiveId" clId="{2A8E87A8-FF15-45E4-B166-221B753CCB77}" dt="2023-05-22T09:19:21.724" v="263" actId="26606"/>
          <ac:spMkLst>
            <pc:docMk/>
            <pc:sldMk cId="1326405117" sldId="261"/>
            <ac:spMk id="54" creationId="{DB17E863-922E-4C26-BD64-E8FD41D28661}"/>
          </ac:spMkLst>
        </pc:spChg>
        <pc:picChg chg="add del">
          <ac:chgData name="Iraj Sodagar" userId="0066939d630bec62" providerId="LiveId" clId="{2A8E87A8-FF15-45E4-B166-221B753CCB77}" dt="2023-05-22T09:17:17.732" v="241" actId="26606"/>
          <ac:picMkLst>
            <pc:docMk/>
            <pc:sldMk cId="1326405117" sldId="261"/>
            <ac:picMk id="5" creationId="{CB634257-B8C8-FD25-87B3-BE957EFE7A2A}"/>
          </ac:picMkLst>
        </pc:picChg>
        <pc:picChg chg="add del">
          <ac:chgData name="Iraj Sodagar" userId="0066939d630bec62" providerId="LiveId" clId="{2A8E87A8-FF15-45E4-B166-221B753CCB77}" dt="2023-05-22T09:17:21.711" v="245" actId="26606"/>
          <ac:picMkLst>
            <pc:docMk/>
            <pc:sldMk cId="1326405117" sldId="261"/>
            <ac:picMk id="19" creationId="{95E12BAF-4076-ED74-B701-0CE185A45719}"/>
          </ac:picMkLst>
        </pc:picChg>
      </pc:sldChg>
      <pc:sldChg chg="addSp modSp mod">
        <pc:chgData name="Iraj Sodagar" userId="0066939d630bec62" providerId="LiveId" clId="{2A8E87A8-FF15-45E4-B166-221B753CCB77}" dt="2023-05-22T09:58:02.862" v="816" actId="14100"/>
        <pc:sldMkLst>
          <pc:docMk/>
          <pc:sldMk cId="1142576545" sldId="262"/>
        </pc:sldMkLst>
        <pc:spChg chg="mod">
          <ac:chgData name="Iraj Sodagar" userId="0066939d630bec62" providerId="LiveId" clId="{2A8E87A8-FF15-45E4-B166-221B753CCB77}" dt="2023-05-22T09:57:59.015" v="815" actId="1076"/>
          <ac:spMkLst>
            <pc:docMk/>
            <pc:sldMk cId="1142576545" sldId="262"/>
            <ac:spMk id="5" creationId="{0D95A7AC-A11B-ABE1-D84B-73FABCB71BC3}"/>
          </ac:spMkLst>
        </pc:spChg>
        <pc:spChg chg="mod">
          <ac:chgData name="Iraj Sodagar" userId="0066939d630bec62" providerId="LiveId" clId="{2A8E87A8-FF15-45E4-B166-221B753CCB77}" dt="2023-05-22T09:58:02.862" v="816" actId="14100"/>
          <ac:spMkLst>
            <pc:docMk/>
            <pc:sldMk cId="1142576545" sldId="262"/>
            <ac:spMk id="7" creationId="{B27A8A18-B4C4-81DA-7210-53D365E688DF}"/>
          </ac:spMkLst>
        </pc:spChg>
        <pc:spChg chg="add mod">
          <ac:chgData name="Iraj Sodagar" userId="0066939d630bec62" providerId="LiveId" clId="{2A8E87A8-FF15-45E4-B166-221B753CCB77}" dt="2023-05-22T09:39:22.945" v="596" actId="1076"/>
          <ac:spMkLst>
            <pc:docMk/>
            <pc:sldMk cId="1142576545" sldId="262"/>
            <ac:spMk id="8" creationId="{07693CE6-9F51-B5A0-21F4-22DF84A9A268}"/>
          </ac:spMkLst>
        </pc:spChg>
        <pc:graphicFrameChg chg="mod">
          <ac:chgData name="Iraj Sodagar" userId="0066939d630bec62" providerId="LiveId" clId="{2A8E87A8-FF15-45E4-B166-221B753CCB77}" dt="2023-05-22T09:09:31.649" v="33"/>
          <ac:graphicFrameMkLst>
            <pc:docMk/>
            <pc:sldMk cId="1142576545" sldId="262"/>
            <ac:graphicFrameMk id="3" creationId="{C001462E-3BFB-05F4-6DA8-CDDDBF770BFD}"/>
          </ac:graphicFrameMkLst>
        </pc:graphicFrameChg>
        <pc:picChg chg="add mod">
          <ac:chgData name="Iraj Sodagar" userId="0066939d630bec62" providerId="LiveId" clId="{2A8E87A8-FF15-45E4-B166-221B753CCB77}" dt="2023-05-22T09:24:35.860" v="365" actId="1076"/>
          <ac:picMkLst>
            <pc:docMk/>
            <pc:sldMk cId="1142576545" sldId="262"/>
            <ac:picMk id="9" creationId="{33C57CE8-AE69-A6DF-AC59-65B8BF5F3DB6}"/>
          </ac:picMkLst>
        </pc:picChg>
      </pc:sldChg>
      <pc:sldChg chg="addSp modSp mod">
        <pc:chgData name="Iraj Sodagar" userId="0066939d630bec62" providerId="LiveId" clId="{2A8E87A8-FF15-45E4-B166-221B753CCB77}" dt="2023-05-22T09:57:55.147" v="814" actId="1076"/>
        <pc:sldMkLst>
          <pc:docMk/>
          <pc:sldMk cId="665591972" sldId="263"/>
        </pc:sldMkLst>
        <pc:spChg chg="mod">
          <ac:chgData name="Iraj Sodagar" userId="0066939d630bec62" providerId="LiveId" clId="{2A8E87A8-FF15-45E4-B166-221B753CCB77}" dt="2023-05-22T09:57:55.147" v="814" actId="1076"/>
          <ac:spMkLst>
            <pc:docMk/>
            <pc:sldMk cId="665591972" sldId="263"/>
            <ac:spMk id="5" creationId="{51620240-83FB-DF9F-893F-59CA4E2F95F9}"/>
          </ac:spMkLst>
        </pc:spChg>
        <pc:spChg chg="mod">
          <ac:chgData name="Iraj Sodagar" userId="0066939d630bec62" providerId="LiveId" clId="{2A8E87A8-FF15-45E4-B166-221B753CCB77}" dt="2023-05-22T09:40:38.072" v="657" actId="2711"/>
          <ac:spMkLst>
            <pc:docMk/>
            <pc:sldMk cId="665591972" sldId="263"/>
            <ac:spMk id="6" creationId="{7703C02F-2430-3913-0159-B3FFA6E88443}"/>
          </ac:spMkLst>
        </pc:spChg>
        <pc:spChg chg="add mod">
          <ac:chgData name="Iraj Sodagar" userId="0066939d630bec62" providerId="LiveId" clId="{2A8E87A8-FF15-45E4-B166-221B753CCB77}" dt="2023-05-22T09:39:47.179" v="628" actId="404"/>
          <ac:spMkLst>
            <pc:docMk/>
            <pc:sldMk cId="665591972" sldId="263"/>
            <ac:spMk id="8" creationId="{E364E14C-76BA-469D-F6A1-E74D005FA11E}"/>
          </ac:spMkLst>
        </pc:spChg>
        <pc:picChg chg="add mod">
          <ac:chgData name="Iraj Sodagar" userId="0066939d630bec62" providerId="LiveId" clId="{2A8E87A8-FF15-45E4-B166-221B753CCB77}" dt="2023-05-22T09:40:22.132" v="656" actId="1076"/>
          <ac:picMkLst>
            <pc:docMk/>
            <pc:sldMk cId="665591972" sldId="263"/>
            <ac:picMk id="9" creationId="{4175BA6C-BD58-D086-877F-81BA0D074B30}"/>
          </ac:picMkLst>
        </pc:picChg>
      </pc:sldChg>
      <pc:sldChg chg="addSp modSp mod">
        <pc:chgData name="Iraj Sodagar" userId="0066939d630bec62" providerId="LiveId" clId="{2A8E87A8-FF15-45E4-B166-221B753CCB77}" dt="2023-05-22T09:57:51.071" v="813" actId="1076"/>
        <pc:sldMkLst>
          <pc:docMk/>
          <pc:sldMk cId="761987805" sldId="264"/>
        </pc:sldMkLst>
        <pc:spChg chg="mod">
          <ac:chgData name="Iraj Sodagar" userId="0066939d630bec62" providerId="LiveId" clId="{2A8E87A8-FF15-45E4-B166-221B753CCB77}" dt="2023-05-22T09:57:51.071" v="813" actId="1076"/>
          <ac:spMkLst>
            <pc:docMk/>
            <pc:sldMk cId="761987805" sldId="264"/>
            <ac:spMk id="5" creationId="{F7E92F10-2E2D-F57C-9C39-F2DE05D67A7B}"/>
          </ac:spMkLst>
        </pc:spChg>
        <pc:spChg chg="mod">
          <ac:chgData name="Iraj Sodagar" userId="0066939d630bec62" providerId="LiveId" clId="{2A8E87A8-FF15-45E4-B166-221B753CCB77}" dt="2023-05-22T09:40:55.629" v="659" actId="2711"/>
          <ac:spMkLst>
            <pc:docMk/>
            <pc:sldMk cId="761987805" sldId="264"/>
            <ac:spMk id="6" creationId="{36D359C9-8179-AA67-E59B-C5472F47DFB2}"/>
          </ac:spMkLst>
        </pc:spChg>
        <pc:spChg chg="add mod">
          <ac:chgData name="Iraj Sodagar" userId="0066939d630bec62" providerId="LiveId" clId="{2A8E87A8-FF15-45E4-B166-221B753CCB77}" dt="2023-05-22T09:09:09.830" v="30" actId="1076"/>
          <ac:spMkLst>
            <pc:docMk/>
            <pc:sldMk cId="761987805" sldId="264"/>
            <ac:spMk id="7" creationId="{7EDE6997-6B1D-A9E1-DF0D-77F90CC6C101}"/>
          </ac:spMkLst>
        </pc:spChg>
        <pc:spChg chg="add mod">
          <ac:chgData name="Iraj Sodagar" userId="0066939d630bec62" providerId="LiveId" clId="{2A8E87A8-FF15-45E4-B166-221B753CCB77}" dt="2023-05-22T09:40:10.533" v="655" actId="404"/>
          <ac:spMkLst>
            <pc:docMk/>
            <pc:sldMk cId="761987805" sldId="264"/>
            <ac:spMk id="8" creationId="{933ABDA9-55B7-0A02-6E0E-F941531C056A}"/>
          </ac:spMkLst>
        </pc:spChg>
        <pc:picChg chg="add mod">
          <ac:chgData name="Iraj Sodagar" userId="0066939d630bec62" providerId="LiveId" clId="{2A8E87A8-FF15-45E4-B166-221B753CCB77}" dt="2023-05-22T09:23:55.272" v="352" actId="14100"/>
          <ac:picMkLst>
            <pc:docMk/>
            <pc:sldMk cId="761987805" sldId="264"/>
            <ac:picMk id="10" creationId="{7C5D624D-75CB-FDE9-DF77-6CA20D65B1D4}"/>
          </ac:picMkLst>
        </pc:picChg>
      </pc:sldChg>
      <pc:sldChg chg="addSp delSp modSp new mod setBg">
        <pc:chgData name="Iraj Sodagar" userId="0066939d630bec62" providerId="LiveId" clId="{2A8E87A8-FF15-45E4-B166-221B753CCB77}" dt="2023-05-22T09:40:47.839" v="658" actId="2711"/>
        <pc:sldMkLst>
          <pc:docMk/>
          <pc:sldMk cId="241926610" sldId="265"/>
        </pc:sldMkLst>
        <pc:spChg chg="mod">
          <ac:chgData name="Iraj Sodagar" userId="0066939d630bec62" providerId="LiveId" clId="{2A8E87A8-FF15-45E4-B166-221B753CCB77}" dt="2023-05-22T09:22:10.083" v="342" actId="1076"/>
          <ac:spMkLst>
            <pc:docMk/>
            <pc:sldMk cId="241926610" sldId="265"/>
            <ac:spMk id="2" creationId="{1928C1FB-788D-B3C7-D7D6-CB261B322932}"/>
          </ac:spMkLst>
        </pc:spChg>
        <pc:spChg chg="mod">
          <ac:chgData name="Iraj Sodagar" userId="0066939d630bec62" providerId="LiveId" clId="{2A8E87A8-FF15-45E4-B166-221B753CCB77}" dt="2023-05-22T09:40:47.839" v="658" actId="2711"/>
          <ac:spMkLst>
            <pc:docMk/>
            <pc:sldMk cId="241926610" sldId="265"/>
            <ac:spMk id="3" creationId="{80A44EEB-E7F7-D17F-BF91-82CEA02F7DFE}"/>
          </ac:spMkLst>
        </pc:spChg>
        <pc:spChg chg="add del">
          <ac:chgData name="Iraj Sodagar" userId="0066939d630bec62" providerId="LiveId" clId="{2A8E87A8-FF15-45E4-B166-221B753CCB77}" dt="2023-05-22T09:19:29.564" v="264" actId="26606"/>
          <ac:spMkLst>
            <pc:docMk/>
            <pc:sldMk cId="241926610" sldId="265"/>
            <ac:spMk id="8" creationId="{907EF6B7-1338-4443-8C46-6A318D952DFD}"/>
          </ac:spMkLst>
        </pc:spChg>
        <pc:spChg chg="add del">
          <ac:chgData name="Iraj Sodagar" userId="0066939d630bec62" providerId="LiveId" clId="{2A8E87A8-FF15-45E4-B166-221B753CCB77}" dt="2023-05-22T09:19:29.564" v="264" actId="26606"/>
          <ac:spMkLst>
            <pc:docMk/>
            <pc:sldMk cId="241926610" sldId="265"/>
            <ac:spMk id="10" creationId="{DAAE4CDD-124C-4DCF-9584-B6033B545DD5}"/>
          </ac:spMkLst>
        </pc:spChg>
        <pc:spChg chg="add del">
          <ac:chgData name="Iraj Sodagar" userId="0066939d630bec62" providerId="LiveId" clId="{2A8E87A8-FF15-45E4-B166-221B753CCB77}" dt="2023-05-22T09:19:29.564" v="264" actId="26606"/>
          <ac:spMkLst>
            <pc:docMk/>
            <pc:sldMk cId="241926610" sldId="265"/>
            <ac:spMk id="12" creationId="{081E4A58-353D-44AE-B2FC-2A74E2E400F7}"/>
          </ac:spMkLst>
        </pc:spChg>
        <pc:spChg chg="add">
          <ac:chgData name="Iraj Sodagar" userId="0066939d630bec62" providerId="LiveId" clId="{2A8E87A8-FF15-45E4-B166-221B753CCB77}" dt="2023-05-22T09:19:29.564" v="264" actId="26606"/>
          <ac:spMkLst>
            <pc:docMk/>
            <pc:sldMk cId="241926610" sldId="265"/>
            <ac:spMk id="17" creationId="{100EDD19-6802-4EC3-95CE-CFFAB042CFD6}"/>
          </ac:spMkLst>
        </pc:spChg>
        <pc:spChg chg="add">
          <ac:chgData name="Iraj Sodagar" userId="0066939d630bec62" providerId="LiveId" clId="{2A8E87A8-FF15-45E4-B166-221B753CCB77}" dt="2023-05-22T09:19:29.564" v="264" actId="26606"/>
          <ac:spMkLst>
            <pc:docMk/>
            <pc:sldMk cId="241926610" sldId="265"/>
            <ac:spMk id="19" creationId="{DB17E863-922E-4C26-BD64-E8FD41D28661}"/>
          </ac:spMkLst>
        </pc:spChg>
      </pc:sldChg>
      <pc:sldChg chg="addSp modSp new mod setBg">
        <pc:chgData name="Iraj Sodagar" userId="0066939d630bec62" providerId="LiveId" clId="{2A8E87A8-FF15-45E4-B166-221B753CCB77}" dt="2023-05-22T10:11:47.397" v="1480" actId="404"/>
        <pc:sldMkLst>
          <pc:docMk/>
          <pc:sldMk cId="2003269756" sldId="266"/>
        </pc:sldMkLst>
        <pc:spChg chg="mod">
          <ac:chgData name="Iraj Sodagar" userId="0066939d630bec62" providerId="LiveId" clId="{2A8E87A8-FF15-45E4-B166-221B753CCB77}" dt="2023-05-22T10:11:47.397" v="1480" actId="404"/>
          <ac:spMkLst>
            <pc:docMk/>
            <pc:sldMk cId="2003269756" sldId="266"/>
            <ac:spMk id="2" creationId="{C38C925B-5A69-414F-8696-D23FDA79D088}"/>
          </ac:spMkLst>
        </pc:spChg>
        <pc:spChg chg="mod">
          <ac:chgData name="Iraj Sodagar" userId="0066939d630bec62" providerId="LiveId" clId="{2A8E87A8-FF15-45E4-B166-221B753CCB77}" dt="2023-05-22T10:11:28.789" v="1479" actId="403"/>
          <ac:spMkLst>
            <pc:docMk/>
            <pc:sldMk cId="2003269756" sldId="266"/>
            <ac:spMk id="3" creationId="{C9DB4622-94C4-ACB0-0805-7B9064285DF9}"/>
          </ac:spMkLst>
        </pc:spChg>
        <pc:spChg chg="add">
          <ac:chgData name="Iraj Sodagar" userId="0066939d630bec62" providerId="LiveId" clId="{2A8E87A8-FF15-45E4-B166-221B753CCB77}" dt="2023-05-22T10:06:53.420" v="1230" actId="26606"/>
          <ac:spMkLst>
            <pc:docMk/>
            <pc:sldMk cId="2003269756" sldId="266"/>
            <ac:spMk id="9" creationId="{2C61293E-6EBE-43EF-A52C-9BEBFD7679D4}"/>
          </ac:spMkLst>
        </pc:spChg>
        <pc:spChg chg="add">
          <ac:chgData name="Iraj Sodagar" userId="0066939d630bec62" providerId="LiveId" clId="{2A8E87A8-FF15-45E4-B166-221B753CCB77}" dt="2023-05-22T10:06:53.420" v="1230" actId="26606"/>
          <ac:spMkLst>
            <pc:docMk/>
            <pc:sldMk cId="2003269756" sldId="266"/>
            <ac:spMk id="11" creationId="{21540236-BFD5-4A9D-8840-4703E7F76825}"/>
          </ac:spMkLst>
        </pc:spChg>
        <pc:picChg chg="add mod">
          <ac:chgData name="Iraj Sodagar" userId="0066939d630bec62" providerId="LiveId" clId="{2A8E87A8-FF15-45E4-B166-221B753CCB77}" dt="2023-05-22T10:07:19.588" v="1231" actId="14100"/>
          <ac:picMkLst>
            <pc:docMk/>
            <pc:sldMk cId="2003269756" sldId="266"/>
            <ac:picMk id="5" creationId="{6E1290C9-E0FD-1F68-3893-38969A575F5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55457-E338-1AE2-F476-3582B9FC87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999508-AAB9-6078-25A9-710E821E74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003D3B-F44B-4962-8720-B207BE263383}"/>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5" name="Footer Placeholder 4">
            <a:extLst>
              <a:ext uri="{FF2B5EF4-FFF2-40B4-BE49-F238E27FC236}">
                <a16:creationId xmlns:a16="http://schemas.microsoft.com/office/drawing/2014/main" id="{C3012373-A44B-B672-B42C-4A669EB53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787D24-3418-1716-4FDD-E55129606E88}"/>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311543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D5E0B-C8C6-F0DB-7C88-3F8833D133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846E1F-358C-AEE6-9148-8E52198905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A89B57-9850-3E2F-CA57-C6F281D5471A}"/>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5" name="Footer Placeholder 4">
            <a:extLst>
              <a:ext uri="{FF2B5EF4-FFF2-40B4-BE49-F238E27FC236}">
                <a16:creationId xmlns:a16="http://schemas.microsoft.com/office/drawing/2014/main" id="{E3049507-B77F-C045-7AF6-3043AD2EC1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A5F221-C419-045D-9DD5-860A958723B0}"/>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96686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98002A-5444-C739-A2C2-4E5FB0A8B9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91CB8C-3FA0-D3C8-078E-E40C922AE6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E9A001-547E-5276-BE14-842AEFD431CA}"/>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5" name="Footer Placeholder 4">
            <a:extLst>
              <a:ext uri="{FF2B5EF4-FFF2-40B4-BE49-F238E27FC236}">
                <a16:creationId xmlns:a16="http://schemas.microsoft.com/office/drawing/2014/main" id="{42FAF7D0-A830-A498-88ED-5F91D5815B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470B26-9FD9-6524-2386-F3122EC98C9A}"/>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4101257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B7221-BC0F-4331-941C-0521E9DA59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FBF77F-61BC-5DC3-CF2D-5C43CEF615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EAB48-18C6-A30B-D74C-27B24BCA2092}"/>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5" name="Footer Placeholder 4">
            <a:extLst>
              <a:ext uri="{FF2B5EF4-FFF2-40B4-BE49-F238E27FC236}">
                <a16:creationId xmlns:a16="http://schemas.microsoft.com/office/drawing/2014/main" id="{8471FB14-B6C6-512B-9AA9-6BD2B61D7F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C7060-9CB6-1384-5526-53778A52151D}"/>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300632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30276-2599-2234-0F09-1AF7007151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6CA0DE-CD77-485F-53BF-36A51CB721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892004-E425-5CCC-C53F-5D952F1EB5EC}"/>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5" name="Footer Placeholder 4">
            <a:extLst>
              <a:ext uri="{FF2B5EF4-FFF2-40B4-BE49-F238E27FC236}">
                <a16:creationId xmlns:a16="http://schemas.microsoft.com/office/drawing/2014/main" id="{9E34A86F-2DC5-E2CE-396E-4F8C50649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D5970F-41B9-6431-5231-6865DBF2600C}"/>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2543549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3FA28-A30B-F406-57FF-6712E15DF8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E03C32-14F5-DFE3-79C0-9F04C50049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A8950-4814-5B95-1577-8372AA24B5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C2D0CD-2A6B-324E-6BD7-CA0442FAC776}"/>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6" name="Footer Placeholder 5">
            <a:extLst>
              <a:ext uri="{FF2B5EF4-FFF2-40B4-BE49-F238E27FC236}">
                <a16:creationId xmlns:a16="http://schemas.microsoft.com/office/drawing/2014/main" id="{737E30C8-D060-A038-E0F7-90190D9FF5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16E5FA-8527-B773-D2FC-BC952C8DA3B4}"/>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108935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2531-B058-22B3-1D5E-3928C1A3354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CDE85D-6433-B672-08B0-D1A68FFABA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EFFB65-1E76-9420-C994-43C961316D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EFAEDE-23E0-0302-BBD2-C347C3E9CB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FB5D43-DE2A-91DB-822D-8D32697571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64F112-41C4-578D-CFDA-B1435BCE0D8C}"/>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8" name="Footer Placeholder 7">
            <a:extLst>
              <a:ext uri="{FF2B5EF4-FFF2-40B4-BE49-F238E27FC236}">
                <a16:creationId xmlns:a16="http://schemas.microsoft.com/office/drawing/2014/main" id="{FEE14162-1B9D-684E-DA0A-5A169425DD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BDF995-880C-54F9-F824-8E8C411DA370}"/>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1848087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04752-CDF6-F2A4-397D-018859D9D7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48482C-5E34-5CB6-FAEE-C309EFB9EB53}"/>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4" name="Footer Placeholder 3">
            <a:extLst>
              <a:ext uri="{FF2B5EF4-FFF2-40B4-BE49-F238E27FC236}">
                <a16:creationId xmlns:a16="http://schemas.microsoft.com/office/drawing/2014/main" id="{1FBE59F7-47AA-DEC8-9A11-58C3E34C51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774255-1953-1F39-1DE1-A6B005F52821}"/>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2330095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69AFB8-82B8-956D-17CA-33AB19D27BFE}"/>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3" name="Footer Placeholder 2">
            <a:extLst>
              <a:ext uri="{FF2B5EF4-FFF2-40B4-BE49-F238E27FC236}">
                <a16:creationId xmlns:a16="http://schemas.microsoft.com/office/drawing/2014/main" id="{0764E649-519A-8150-111A-6E064B3C81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16F8D7-4AE2-8D67-BCB9-05D8BE7DFEC3}"/>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4179024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58FC-6D8C-ED0F-AC88-E0036E4F3C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B8C341-B1CE-E8A5-880F-67CF8719FC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5ED217-957F-B0E7-371C-4D147D5D2E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39855A-8142-F9C5-E4BF-FB3E1BEB33B0}"/>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6" name="Footer Placeholder 5">
            <a:extLst>
              <a:ext uri="{FF2B5EF4-FFF2-40B4-BE49-F238E27FC236}">
                <a16:creationId xmlns:a16="http://schemas.microsoft.com/office/drawing/2014/main" id="{D7A7885F-6C13-C5FE-B77F-5290505801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5B3DEE-F576-B80D-34E1-2A8C95989639}"/>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3036003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787C0-9E2C-FE94-8015-B74AB672FD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7E13CF-637E-97EE-9DB0-7C0D0B8579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DFBDA6-0914-2014-CEF3-E5723D8D1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AD7393-3C9E-B99F-FE0B-66A807F91351}"/>
              </a:ext>
            </a:extLst>
          </p:cNvPr>
          <p:cNvSpPr>
            <a:spLocks noGrp="1"/>
          </p:cNvSpPr>
          <p:nvPr>
            <p:ph type="dt" sz="half" idx="10"/>
          </p:nvPr>
        </p:nvSpPr>
        <p:spPr/>
        <p:txBody>
          <a:bodyPr/>
          <a:lstStyle/>
          <a:p>
            <a:fld id="{1F122E58-01AB-4A8C-818C-423FE1D332BC}" type="datetimeFigureOut">
              <a:rPr lang="en-US" smtClean="0"/>
              <a:t>5/22/2023</a:t>
            </a:fld>
            <a:endParaRPr lang="en-US"/>
          </a:p>
        </p:txBody>
      </p:sp>
      <p:sp>
        <p:nvSpPr>
          <p:cNvPr id="6" name="Footer Placeholder 5">
            <a:extLst>
              <a:ext uri="{FF2B5EF4-FFF2-40B4-BE49-F238E27FC236}">
                <a16:creationId xmlns:a16="http://schemas.microsoft.com/office/drawing/2014/main" id="{528CB0CC-1568-BED9-E8E9-AEEA062973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4E365A-E5E4-4CAD-8048-50307B436C1E}"/>
              </a:ext>
            </a:extLst>
          </p:cNvPr>
          <p:cNvSpPr>
            <a:spLocks noGrp="1"/>
          </p:cNvSpPr>
          <p:nvPr>
            <p:ph type="sldNum" sz="quarter" idx="12"/>
          </p:nvPr>
        </p:nvSpPr>
        <p:spPr/>
        <p:txBody>
          <a:bodyPr/>
          <a:lstStyle/>
          <a:p>
            <a:fld id="{6A6D0E62-1E1E-4D08-8DC6-E5883C706135}" type="slidenum">
              <a:rPr lang="en-US" smtClean="0"/>
              <a:t>‹#›</a:t>
            </a:fld>
            <a:endParaRPr lang="en-US"/>
          </a:p>
        </p:txBody>
      </p:sp>
    </p:spTree>
    <p:extLst>
      <p:ext uri="{BB962C8B-B14F-4D97-AF65-F5344CB8AC3E}">
        <p14:creationId xmlns:p14="http://schemas.microsoft.com/office/powerpoint/2010/main" val="2667902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EEA963-2AE8-8FA4-0090-A0E1FF5EE8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6C456F-502A-BA09-B1A4-9BC602A347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CA999C-9DA2-94C1-D29D-CEDE78CFEF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22E58-01AB-4A8C-818C-423FE1D332BC}" type="datetimeFigureOut">
              <a:rPr lang="en-US" smtClean="0"/>
              <a:t>5/22/2023</a:t>
            </a:fld>
            <a:endParaRPr lang="en-US"/>
          </a:p>
        </p:txBody>
      </p:sp>
      <p:sp>
        <p:nvSpPr>
          <p:cNvPr id="5" name="Footer Placeholder 4">
            <a:extLst>
              <a:ext uri="{FF2B5EF4-FFF2-40B4-BE49-F238E27FC236}">
                <a16:creationId xmlns:a16="http://schemas.microsoft.com/office/drawing/2014/main" id="{C52E6B05-001B-1958-FD5D-2BD47A9BBF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19402F7-F175-0DDA-492B-AF51DCC7AC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D0E62-1E1E-4D08-8DC6-E5883C706135}" type="slidenum">
              <a:rPr lang="en-US" smtClean="0"/>
              <a:t>‹#›</a:t>
            </a:fld>
            <a:endParaRPr lang="en-US"/>
          </a:p>
        </p:txBody>
      </p:sp>
    </p:spTree>
    <p:extLst>
      <p:ext uri="{BB962C8B-B14F-4D97-AF65-F5344CB8AC3E}">
        <p14:creationId xmlns:p14="http://schemas.microsoft.com/office/powerpoint/2010/main" val="3622770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package" Target="../embeddings/Microsoft_Visio_Drawing10.vsdx"/><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4.emf"/><Relationship Id="rId4" Type="http://schemas.openxmlformats.org/officeDocument/2006/relationships/package" Target="../embeddings/Microsoft_Visio_Drawing11.vsd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3.emf"/><Relationship Id="rId7" Type="http://schemas.openxmlformats.org/officeDocument/2006/relationships/image" Target="../media/image5.emf"/><Relationship Id="rId2" Type="http://schemas.openxmlformats.org/officeDocument/2006/relationships/package" Target="../embeddings/Microsoft_Visio_Drawing.vsdx"/><Relationship Id="rId1" Type="http://schemas.openxmlformats.org/officeDocument/2006/relationships/slideLayout" Target="../slideLayouts/slideLayout7.xml"/><Relationship Id="rId6" Type="http://schemas.openxmlformats.org/officeDocument/2006/relationships/package" Target="../embeddings/Microsoft_Visio_Drawing2.vsdx"/><Relationship Id="rId5" Type="http://schemas.openxmlformats.org/officeDocument/2006/relationships/image" Target="../media/image4.emf"/><Relationship Id="rId4" Type="http://schemas.openxmlformats.org/officeDocument/2006/relationships/package" Target="../embeddings/Microsoft_Visio_Drawing1.vsdx"/></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Visio_Drawing3.vsdx"/><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Visio_Drawing4.vsdx"/><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Visio_Drawing5.vsdx"/><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Visio_Drawing6.vsdx"/><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3.emf"/><Relationship Id="rId4" Type="http://schemas.openxmlformats.org/officeDocument/2006/relationships/package" Target="../embeddings/Microsoft_Visio_Drawing7.vsdx"/></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Visio_Drawing8.vsdx"/><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5.emf"/><Relationship Id="rId4" Type="http://schemas.openxmlformats.org/officeDocument/2006/relationships/package" Target="../embeddings/Microsoft_Visio_Drawing9.vsdx"/></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1A671DE-D529-4A2A-A35D-E97400239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234A98-717F-EAFE-5CD8-CA1E3CF3CD78}"/>
              </a:ext>
            </a:extLst>
          </p:cNvPr>
          <p:cNvSpPr>
            <a:spLocks noGrp="1"/>
          </p:cNvSpPr>
          <p:nvPr>
            <p:ph type="ctrTitle"/>
          </p:nvPr>
        </p:nvSpPr>
        <p:spPr>
          <a:xfrm>
            <a:off x="6406055" y="780057"/>
            <a:ext cx="4947745" cy="2828462"/>
          </a:xfrm>
        </p:spPr>
        <p:txBody>
          <a:bodyPr>
            <a:normAutofit/>
          </a:bodyPr>
          <a:lstStyle/>
          <a:p>
            <a:pPr algn="l"/>
            <a:r>
              <a:rPr lang="en-GB" sz="3800" b="1">
                <a:effectLst/>
                <a:latin typeface="Arial" panose="020B0604020202020204" pitchFamily="34" charset="0"/>
                <a:ea typeface="Times New Roman" panose="02020603050405020304" pitchFamily="18" charset="0"/>
              </a:rPr>
              <a:t>Alignment between 5GMS, RTC, and SR architectures and naming convention</a:t>
            </a:r>
            <a:endParaRPr lang="en-US" sz="3800"/>
          </a:p>
        </p:txBody>
      </p:sp>
      <p:sp>
        <p:nvSpPr>
          <p:cNvPr id="3" name="Subtitle 2">
            <a:extLst>
              <a:ext uri="{FF2B5EF4-FFF2-40B4-BE49-F238E27FC236}">
                <a16:creationId xmlns:a16="http://schemas.microsoft.com/office/drawing/2014/main" id="{D12523A2-6B87-97BF-7EBF-72C001980E42}"/>
              </a:ext>
            </a:extLst>
          </p:cNvPr>
          <p:cNvSpPr>
            <a:spLocks noGrp="1"/>
          </p:cNvSpPr>
          <p:nvPr>
            <p:ph type="subTitle" idx="1"/>
          </p:nvPr>
        </p:nvSpPr>
        <p:spPr>
          <a:xfrm>
            <a:off x="6410386" y="4760499"/>
            <a:ext cx="4947745" cy="1058640"/>
          </a:xfrm>
        </p:spPr>
        <p:txBody>
          <a:bodyPr>
            <a:normAutofit/>
          </a:bodyPr>
          <a:lstStyle/>
          <a:p>
            <a:pPr algn="l"/>
            <a:r>
              <a:rPr lang="en-GB" b="1" dirty="0">
                <a:effectLst/>
                <a:latin typeface="Arial" panose="020B0604020202020204" pitchFamily="34" charset="0"/>
                <a:ea typeface="MS Mincho" panose="02020609040205080304" pitchFamily="49" charset="-128"/>
              </a:rPr>
              <a:t>S4-230794</a:t>
            </a:r>
          </a:p>
          <a:p>
            <a:pPr algn="l"/>
            <a:r>
              <a:rPr lang="en-GB" i="1" dirty="0">
                <a:latin typeface="Arial" panose="020B0604020202020204" pitchFamily="34" charset="0"/>
                <a:ea typeface="MS Mincho" panose="02020609040205080304" pitchFamily="49" charset="-128"/>
              </a:rPr>
              <a:t>Tencent, Ericsson</a:t>
            </a:r>
            <a:endParaRPr lang="en-US" i="1" dirty="0">
              <a:effectLst/>
              <a:latin typeface="Times New Roman" panose="02020603050405020304" pitchFamily="18" charset="0"/>
              <a:ea typeface="Times New Roman" panose="02020603050405020304" pitchFamily="18" charset="0"/>
            </a:endParaRPr>
          </a:p>
        </p:txBody>
      </p:sp>
      <p:sp>
        <p:nvSpPr>
          <p:cNvPr id="10" name="Freeform: Shape 9">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12599"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63649" y="127376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4" name="Block Arc 13">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631431" y="1382395"/>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231329"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sp>
        <p:nvSpPr>
          <p:cNvPr id="18" name="Oval 17">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20126" y="2345836"/>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03228"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c 23">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727948" flipH="1">
            <a:off x="2309492"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521156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76DCD02-28B7-C10F-E60C-7EE6AAFF3268}"/>
              </a:ext>
            </a:extLst>
          </p:cNvPr>
          <p:cNvSpPr>
            <a:spLocks noChangeArrowheads="1"/>
          </p:cNvSpPr>
          <p:nvPr/>
        </p:nvSpPr>
        <p:spPr bwMode="auto">
          <a:xfrm flipV="1">
            <a:off x="3891530" y="3865032"/>
            <a:ext cx="1429910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 name="Object 2">
            <a:extLst>
              <a:ext uri="{FF2B5EF4-FFF2-40B4-BE49-F238E27FC236}">
                <a16:creationId xmlns:a16="http://schemas.microsoft.com/office/drawing/2014/main" id="{0016C050-5912-4FB1-47A2-0AA7942710B4}"/>
              </a:ext>
            </a:extLst>
          </p:cNvPr>
          <p:cNvGraphicFramePr>
            <a:graphicFrameLocks noChangeAspect="1"/>
          </p:cNvGraphicFramePr>
          <p:nvPr>
            <p:extLst>
              <p:ext uri="{D42A27DB-BD31-4B8C-83A1-F6EECF244321}">
                <p14:modId xmlns:p14="http://schemas.microsoft.com/office/powerpoint/2010/main" val="748844816"/>
              </p:ext>
            </p:extLst>
          </p:nvPr>
        </p:nvGraphicFramePr>
        <p:xfrm>
          <a:off x="4753721" y="3276600"/>
          <a:ext cx="7344087" cy="3471333"/>
        </p:xfrm>
        <a:graphic>
          <a:graphicData uri="http://schemas.openxmlformats.org/presentationml/2006/ole">
            <mc:AlternateContent xmlns:mc="http://schemas.openxmlformats.org/markup-compatibility/2006">
              <mc:Choice xmlns:v="urn:schemas-microsoft-com:vml" Requires="v">
                <p:oleObj name="Visio" r:id="rId2" imgW="14982838" imgH="6378507" progId="Visio.Drawing.15">
                  <p:embed/>
                </p:oleObj>
              </mc:Choice>
              <mc:Fallback>
                <p:oleObj name="Visio" r:id="rId2" imgW="14982838" imgH="6378507" progId="Visio.Drawing.15">
                  <p:embed/>
                  <p:pic>
                    <p:nvPicPr>
                      <p:cNvPr id="3" name="Object 2">
                        <a:extLst>
                          <a:ext uri="{FF2B5EF4-FFF2-40B4-BE49-F238E27FC236}">
                            <a16:creationId xmlns:a16="http://schemas.microsoft.com/office/drawing/2014/main" id="{0016C050-5912-4FB1-47A2-0AA7942710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738"/>
                      <a:stretch>
                        <a:fillRect/>
                      </a:stretch>
                    </p:blipFill>
                    <p:spPr bwMode="auto">
                      <a:xfrm>
                        <a:off x="4753721" y="3276600"/>
                        <a:ext cx="7344087" cy="3471333"/>
                      </a:xfrm>
                      <a:prstGeom prst="rect">
                        <a:avLst/>
                      </a:prstGeom>
                      <a:noFill/>
                    </p:spPr>
                  </p:pic>
                </p:oleObj>
              </mc:Fallback>
            </mc:AlternateContent>
          </a:graphicData>
        </a:graphic>
      </p:graphicFrame>
      <p:graphicFrame>
        <p:nvGraphicFramePr>
          <p:cNvPr id="4" name="Object 3">
            <a:extLst>
              <a:ext uri="{FF2B5EF4-FFF2-40B4-BE49-F238E27FC236}">
                <a16:creationId xmlns:a16="http://schemas.microsoft.com/office/drawing/2014/main" id="{D38D19E8-0E6D-A45F-687A-21156F67DF35}"/>
              </a:ext>
            </a:extLst>
          </p:cNvPr>
          <p:cNvGraphicFramePr>
            <a:graphicFrameLocks noChangeAspect="1"/>
          </p:cNvGraphicFramePr>
          <p:nvPr>
            <p:extLst>
              <p:ext uri="{D42A27DB-BD31-4B8C-83A1-F6EECF244321}">
                <p14:modId xmlns:p14="http://schemas.microsoft.com/office/powerpoint/2010/main" val="2367477774"/>
              </p:ext>
            </p:extLst>
          </p:nvPr>
        </p:nvGraphicFramePr>
        <p:xfrm>
          <a:off x="231525" y="110067"/>
          <a:ext cx="5571175" cy="2535766"/>
        </p:xfrm>
        <a:graphic>
          <a:graphicData uri="http://schemas.openxmlformats.org/presentationml/2006/ole">
            <mc:AlternateContent xmlns:mc="http://schemas.openxmlformats.org/markup-compatibility/2006">
              <mc:Choice xmlns:v="urn:schemas-microsoft-com:vml" Requires="v">
                <p:oleObj name="Visio" r:id="rId4" imgW="6766560" imgH="3086100" progId="Visio.Drawing.15">
                  <p:embed/>
                </p:oleObj>
              </mc:Choice>
              <mc:Fallback>
                <p:oleObj name="Visio" r:id="rId4" imgW="6766560" imgH="3086100" progId="Visio.Drawing.15">
                  <p:embed/>
                  <p:pic>
                    <p:nvPicPr>
                      <p:cNvPr id="4" name="Object 3">
                        <a:extLst>
                          <a:ext uri="{FF2B5EF4-FFF2-40B4-BE49-F238E27FC236}">
                            <a16:creationId xmlns:a16="http://schemas.microsoft.com/office/drawing/2014/main" id="{D38D19E8-0E6D-A45F-687A-21156F67DF3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525" y="110067"/>
                        <a:ext cx="5571175" cy="2535766"/>
                      </a:xfrm>
                      <a:prstGeom prst="rect">
                        <a:avLst/>
                      </a:prstGeom>
                      <a:noFill/>
                    </p:spPr>
                  </p:pic>
                </p:oleObj>
              </mc:Fallback>
            </mc:AlternateContent>
          </a:graphicData>
        </a:graphic>
      </p:graphicFrame>
      <p:sp>
        <p:nvSpPr>
          <p:cNvPr id="5" name="Arrow: Right 4">
            <a:extLst>
              <a:ext uri="{FF2B5EF4-FFF2-40B4-BE49-F238E27FC236}">
                <a16:creationId xmlns:a16="http://schemas.microsoft.com/office/drawing/2014/main" id="{F7E92F10-2E2D-F57C-9C39-F2DE05D67A7B}"/>
              </a:ext>
            </a:extLst>
          </p:cNvPr>
          <p:cNvSpPr/>
          <p:nvPr/>
        </p:nvSpPr>
        <p:spPr>
          <a:xfrm rot="2831752">
            <a:off x="5880129" y="2356291"/>
            <a:ext cx="914400" cy="745066"/>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6D359C9-8179-AA67-E59B-C5472F47DFB2}"/>
              </a:ext>
            </a:extLst>
          </p:cNvPr>
          <p:cNvSpPr txBox="1"/>
          <p:nvPr/>
        </p:nvSpPr>
        <p:spPr>
          <a:xfrm>
            <a:off x="156482" y="3219588"/>
            <a:ext cx="4398101" cy="2008242"/>
          </a:xfrm>
          <a:prstGeom prst="rect">
            <a:avLst/>
          </a:prstGeom>
          <a:noFill/>
        </p:spPr>
        <p:txBody>
          <a:bodyPr wrap="square" rtlCol="0">
            <a:spAutoFit/>
          </a:bodyPr>
          <a:lstStyle/>
          <a:p>
            <a:pPr marL="523240" marR="0" indent="-342900">
              <a:spcBef>
                <a:spcPts val="0"/>
              </a:spcBef>
              <a:spcAft>
                <a:spcPts val="900"/>
              </a:spcAft>
              <a:buFont typeface="+mj-lt"/>
              <a:buAutoNum type="arabicPeriod"/>
            </a:pPr>
            <a:r>
              <a:rPr lang="en-US" sz="1400" dirty="0">
                <a:effectLst/>
                <a:latin typeface="Arial" panose="020B0604020202020204" pitchFamily="34" charset="0"/>
                <a:ea typeface="Times New Roman" panose="02020603050405020304" pitchFamily="18" charset="0"/>
                <a:cs typeface="Arial" panose="020B0604020202020204" pitchFamily="34" charset="0"/>
              </a:rPr>
              <a:t>Use of 5GMS legend to define the APIs/in-scope/out-of-scope</a:t>
            </a:r>
          </a:p>
          <a:p>
            <a:pPr marL="523240" marR="0" indent="-342900">
              <a:spcBef>
                <a:spcPts val="0"/>
              </a:spcBef>
              <a:spcAft>
                <a:spcPts val="900"/>
              </a:spcAft>
              <a:buFont typeface="+mj-lt"/>
              <a:buAutoNum type="arabicPeriod"/>
            </a:pPr>
            <a:r>
              <a:rPr lang="en-US" sz="1400" dirty="0">
                <a:effectLst/>
                <a:latin typeface="Arial" panose="020B0604020202020204" pitchFamily="34" charset="0"/>
                <a:ea typeface="Times New Roman" panose="02020603050405020304" pitchFamily="18" charset="0"/>
                <a:cs typeface="Arial" panose="020B0604020202020204" pitchFamily="34" charset="0"/>
              </a:rPr>
              <a:t>Adding 5G RTC prefix to Media Session Handler.</a:t>
            </a:r>
          </a:p>
          <a:p>
            <a:pPr marL="523240" marR="0" indent="-342900">
              <a:spcBef>
                <a:spcPts val="0"/>
              </a:spcBef>
              <a:spcAft>
                <a:spcPts val="900"/>
              </a:spcAft>
              <a:buFont typeface="+mj-lt"/>
              <a:buAutoNum type="arabicPeriod"/>
            </a:pPr>
            <a:r>
              <a:rPr lang="en-US" sz="1400" dirty="0">
                <a:latin typeface="Arial" panose="020B0604020202020204" pitchFamily="34" charset="0"/>
                <a:ea typeface="Times New Roman" panose="02020603050405020304" pitchFamily="18" charset="0"/>
                <a:cs typeface="Arial" panose="020B0604020202020204" pitchFamily="34" charset="0"/>
              </a:rPr>
              <a:t>Adding RTC-7 between native app and WebRTC framework</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900"/>
              </a:spcAf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7EDE6997-6B1D-A9E1-DF0D-77F90CC6C101}"/>
              </a:ext>
            </a:extLst>
          </p:cNvPr>
          <p:cNvSpPr txBox="1"/>
          <p:nvPr/>
        </p:nvSpPr>
        <p:spPr>
          <a:xfrm>
            <a:off x="231525" y="5850191"/>
            <a:ext cx="4153989" cy="954107"/>
          </a:xfrm>
          <a:prstGeom prst="rect">
            <a:avLst/>
          </a:prstGeom>
          <a:noFill/>
        </p:spPr>
        <p:txBody>
          <a:bodyPr wrap="square" rtlCol="0">
            <a:spAutoFit/>
          </a:bodyPr>
          <a:lstStyle/>
          <a:p>
            <a:r>
              <a:rPr lang="en-GB" sz="1400" i="1" dirty="0">
                <a:solidFill>
                  <a:srgbClr val="FF0000"/>
                </a:solidFill>
                <a:effectLst/>
                <a:latin typeface="Times New Roman" panose="02020603050405020304" pitchFamily="18" charset="0"/>
                <a:ea typeface="Times New Roman" panose="02020603050405020304" pitchFamily="18" charset="0"/>
              </a:rPr>
              <a:t>NOTE: None of the above examples are proposed. They are presented as demonstrations of how the alignment can work. Each work item should decide on the exact architecture, following the agreed guidelines.</a:t>
            </a:r>
            <a:endParaRPr lang="en-US" sz="1400" i="1" dirty="0">
              <a:solidFill>
                <a:srgbClr val="FF0000"/>
              </a:solidFill>
            </a:endParaRPr>
          </a:p>
        </p:txBody>
      </p:sp>
      <p:sp>
        <p:nvSpPr>
          <p:cNvPr id="8" name="Title 1">
            <a:extLst>
              <a:ext uri="{FF2B5EF4-FFF2-40B4-BE49-F238E27FC236}">
                <a16:creationId xmlns:a16="http://schemas.microsoft.com/office/drawing/2014/main" id="{933ABDA9-55B7-0A02-6E0E-F941531C056A}"/>
              </a:ext>
            </a:extLst>
          </p:cNvPr>
          <p:cNvSpPr txBox="1">
            <a:spLocks/>
          </p:cNvSpPr>
          <p:nvPr/>
        </p:nvSpPr>
        <p:spPr>
          <a:xfrm>
            <a:off x="6505303" y="283029"/>
            <a:ext cx="4848496" cy="140765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Alignment example: 26.506</a:t>
            </a:r>
          </a:p>
        </p:txBody>
      </p:sp>
      <p:pic>
        <p:nvPicPr>
          <p:cNvPr id="10" name="Picture 9">
            <a:extLst>
              <a:ext uri="{FF2B5EF4-FFF2-40B4-BE49-F238E27FC236}">
                <a16:creationId xmlns:a16="http://schemas.microsoft.com/office/drawing/2014/main" id="{7C5D624D-75CB-FDE9-DF77-6CA20D65B1D4}"/>
              </a:ext>
            </a:extLst>
          </p:cNvPr>
          <p:cNvPicPr>
            <a:picLocks noChangeAspect="1"/>
          </p:cNvPicPr>
          <p:nvPr/>
        </p:nvPicPr>
        <p:blipFill>
          <a:blip r:embed="rId6"/>
          <a:stretch>
            <a:fillRect/>
          </a:stretch>
        </p:blipFill>
        <p:spPr>
          <a:xfrm>
            <a:off x="6557554" y="975900"/>
            <a:ext cx="4483527" cy="305174"/>
          </a:xfrm>
          <a:prstGeom prst="rect">
            <a:avLst/>
          </a:prstGeom>
        </p:spPr>
      </p:pic>
    </p:spTree>
    <p:extLst>
      <p:ext uri="{BB962C8B-B14F-4D97-AF65-F5344CB8AC3E}">
        <p14:creationId xmlns:p14="http://schemas.microsoft.com/office/powerpoint/2010/main" val="761987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28C1FB-788D-B3C7-D7D6-CB261B322932}"/>
              </a:ext>
            </a:extLst>
          </p:cNvPr>
          <p:cNvSpPr>
            <a:spLocks noGrp="1"/>
          </p:cNvSpPr>
          <p:nvPr>
            <p:ph type="title"/>
          </p:nvPr>
        </p:nvSpPr>
        <p:spPr>
          <a:xfrm>
            <a:off x="838200" y="352062"/>
            <a:ext cx="10515600" cy="1325563"/>
          </a:xfrm>
        </p:spPr>
        <p:txBody>
          <a:bodyPr>
            <a:normAutofit/>
          </a:bodyPr>
          <a:lstStyle/>
          <a:p>
            <a:r>
              <a:rPr lang="en-US" sz="5400" dirty="0"/>
              <a:t>Proposal</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0A44EEB-E7F7-D17F-BF91-82CEA02F7DFE}"/>
              </a:ext>
            </a:extLst>
          </p:cNvPr>
          <p:cNvSpPr>
            <a:spLocks noGrp="1"/>
          </p:cNvSpPr>
          <p:nvPr>
            <p:ph idx="1"/>
          </p:nvPr>
        </p:nvSpPr>
        <p:spPr>
          <a:xfrm>
            <a:off x="838200" y="1929384"/>
            <a:ext cx="10515600" cy="4251960"/>
          </a:xfrm>
        </p:spPr>
        <p:txBody>
          <a:bodyPr>
            <a:normAutofit/>
          </a:bodyPr>
          <a:lstStyle/>
          <a:p>
            <a:pPr marL="342900" marR="0" lvl="0" indent="-342900" rtl="0">
              <a:spcBef>
                <a:spcPts val="0"/>
              </a:spcBef>
              <a:spcAft>
                <a:spcPts val="900"/>
              </a:spcAft>
              <a:buFont typeface="+mj-lt"/>
              <a:buAutoNum type="arabicPeriod"/>
            </a:pPr>
            <a:r>
              <a:rPr lang="en-US" sz="1400" dirty="0">
                <a:effectLst/>
                <a:latin typeface="Arial" panose="020B0604020202020204" pitchFamily="34" charset="0"/>
                <a:ea typeface="Times New Roman" panose="02020603050405020304" pitchFamily="18" charset="0"/>
                <a:cs typeface="Arial" panose="020B0604020202020204" pitchFamily="34" charset="0"/>
              </a:rPr>
              <a:t>In Release 18:</a:t>
            </a:r>
          </a:p>
          <a:p>
            <a:pPr marL="742950" marR="0" lvl="1" indent="-285750">
              <a:spcBef>
                <a:spcPts val="0"/>
              </a:spcBef>
              <a:spcAft>
                <a:spcPts val="900"/>
              </a:spcAft>
              <a:buFont typeface="+mj-lt"/>
              <a:buAutoNum type="alpha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26.501: Apply minimal changes:</a:t>
            </a:r>
          </a:p>
          <a:p>
            <a:pPr marL="1143000" marR="0" lvl="2" indent="-228600">
              <a:spcBef>
                <a:spcPts val="0"/>
              </a:spcBef>
              <a:spcAft>
                <a:spcPts val="900"/>
              </a:spcAft>
              <a:buFont typeface="+mj-lt"/>
              <a:buAutoNum type="roman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Adding 5GMS prefix to Media Session Handler and Media Stream Handler in the architecture</a:t>
            </a:r>
          </a:p>
          <a:p>
            <a:pPr marL="1143000" marR="0" lvl="2" indent="-228600">
              <a:spcBef>
                <a:spcPts val="0"/>
              </a:spcBef>
              <a:spcAft>
                <a:spcPts val="900"/>
              </a:spcAft>
              <a:buFont typeface="+mj-lt"/>
              <a:buAutoNum type="roman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Add a note any mention of functionality is limited to the spec, e.g. MSH means 5GMS MSH.</a:t>
            </a:r>
          </a:p>
          <a:p>
            <a:pPr marL="742950" marR="0" lvl="1" indent="-285750">
              <a:spcBef>
                <a:spcPts val="0"/>
              </a:spcBef>
              <a:spcAft>
                <a:spcPts val="900"/>
              </a:spcAft>
              <a:buFont typeface="+mj-lt"/>
              <a:buAutoNum type="alpha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26.506: </a:t>
            </a:r>
          </a:p>
          <a:p>
            <a:pPr marL="1143000" marR="0" lvl="2" indent="-228600">
              <a:spcBef>
                <a:spcPts val="0"/>
              </a:spcBef>
              <a:spcAft>
                <a:spcPts val="900"/>
              </a:spcAft>
              <a:buFont typeface="+mj-lt"/>
              <a:buAutoNum type="roman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Update an architecture that implements the agreement of this discussion, e.g. use of the same naming conventions, interface, and API naming and in-scope/out-of-scope.</a:t>
            </a:r>
          </a:p>
          <a:p>
            <a:pPr marL="1143000" marR="0" lvl="2" indent="-228600">
              <a:spcBef>
                <a:spcPts val="0"/>
              </a:spcBef>
              <a:spcAft>
                <a:spcPts val="900"/>
              </a:spcAft>
              <a:buFont typeface="+mj-lt"/>
              <a:buAutoNum type="roman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Use the same document structure as 26.501 (and 26.512) for the APIs that use the same design concepts, e.g. RTC-1 provisioning, similar to the approach 26.565 has taken.</a:t>
            </a:r>
          </a:p>
          <a:p>
            <a:pPr marL="742950" marR="0" lvl="1" indent="-285750">
              <a:spcBef>
                <a:spcPts val="0"/>
              </a:spcBef>
              <a:spcAft>
                <a:spcPts val="900"/>
              </a:spcAft>
              <a:buFont typeface="+mj-lt"/>
              <a:buAutoNum type="alpha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26.565:</a:t>
            </a:r>
          </a:p>
          <a:p>
            <a:pPr marL="1143000" marR="0" lvl="2" indent="-228600">
              <a:spcBef>
                <a:spcPts val="0"/>
              </a:spcBef>
              <a:spcAft>
                <a:spcPts val="900"/>
              </a:spcAft>
              <a:buFont typeface="+mj-lt"/>
              <a:buAutoNum type="roman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Update architecture to reflect the agreement of this discussion.</a:t>
            </a:r>
          </a:p>
          <a:p>
            <a:pPr marL="1143000" marR="0" lvl="2" indent="-228600">
              <a:spcBef>
                <a:spcPts val="0"/>
              </a:spcBef>
              <a:spcAft>
                <a:spcPts val="900"/>
              </a:spcAft>
              <a:buFont typeface="+mj-lt"/>
              <a:buAutoNum type="roman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Reference 26.501 and 26.506 for the APIs that use either protocols or resources.</a:t>
            </a:r>
          </a:p>
          <a:p>
            <a:pPr marL="1143000" marR="0" lvl="2" indent="-228600">
              <a:spcBef>
                <a:spcPts val="0"/>
              </a:spcBef>
              <a:spcAft>
                <a:spcPts val="900"/>
              </a:spcAft>
              <a:buFont typeface="+mj-lt"/>
              <a:buAutoNum type="romanLcPeriod"/>
            </a:pPr>
            <a:r>
              <a:rPr lang="en-US" sz="1400" dirty="0">
                <a:effectLst/>
                <a:latin typeface="Arial" panose="020B0604020202020204" pitchFamily="34" charset="0"/>
                <a:ea typeface="Times New Roman" panose="02020603050405020304" pitchFamily="18" charset="0"/>
                <a:cs typeface="Arial" panose="020B0604020202020204" pitchFamily="34" charset="0"/>
              </a:rPr>
              <a:t>A clear breakdown between stage 2 and stage 3 specification similar to the approach in 26.501 and 26.512 and reuse the same document structures as much as possible and reuse 26.501 and 26.512 functionality and API design.</a:t>
            </a:r>
          </a:p>
          <a:p>
            <a:pPr>
              <a:spcBef>
                <a:spcPts val="0"/>
              </a:spcBef>
              <a:spcAft>
                <a:spcPts val="900"/>
              </a:spcAft>
              <a:buFont typeface="+mj-lt"/>
              <a:buAutoNum type="arabicPeriod"/>
            </a:pPr>
            <a:r>
              <a:rPr lang="en-US" sz="1400" dirty="0">
                <a:effectLst/>
                <a:latin typeface="Arial" panose="020B0604020202020204" pitchFamily="34" charset="0"/>
                <a:ea typeface="Times New Roman" panose="02020603050405020304" pitchFamily="18" charset="0"/>
                <a:cs typeface="Arial" panose="020B0604020202020204" pitchFamily="34" charset="0"/>
              </a:rPr>
              <a:t> Do any major restructuring if needed in R19 or beyond.</a:t>
            </a:r>
          </a:p>
        </p:txBody>
      </p:sp>
    </p:spTree>
    <p:extLst>
      <p:ext uri="{BB962C8B-B14F-4D97-AF65-F5344CB8AC3E}">
        <p14:creationId xmlns:p14="http://schemas.microsoft.com/office/powerpoint/2010/main" val="241926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8C925B-5A69-414F-8696-D23FDA79D088}"/>
              </a:ext>
            </a:extLst>
          </p:cNvPr>
          <p:cNvSpPr>
            <a:spLocks noGrp="1"/>
          </p:cNvSpPr>
          <p:nvPr>
            <p:ph type="title"/>
          </p:nvPr>
        </p:nvSpPr>
        <p:spPr>
          <a:xfrm>
            <a:off x="5297762" y="329184"/>
            <a:ext cx="6251110" cy="737785"/>
          </a:xfrm>
        </p:spPr>
        <p:txBody>
          <a:bodyPr anchor="b">
            <a:normAutofit fontScale="90000"/>
          </a:bodyPr>
          <a:lstStyle/>
          <a:p>
            <a:r>
              <a:rPr lang="en-US" sz="4800" dirty="0"/>
              <a:t>Goal &amp; objectives</a:t>
            </a:r>
          </a:p>
        </p:txBody>
      </p:sp>
      <p:pic>
        <p:nvPicPr>
          <p:cNvPr id="5" name="Picture 4" descr="Question mark on green pastel background">
            <a:extLst>
              <a:ext uri="{FF2B5EF4-FFF2-40B4-BE49-F238E27FC236}">
                <a16:creationId xmlns:a16="http://schemas.microsoft.com/office/drawing/2014/main" id="{6E1290C9-E0FD-1F68-3893-38969A575F5D}"/>
              </a:ext>
            </a:extLst>
          </p:cNvPr>
          <p:cNvPicPr>
            <a:picLocks noChangeAspect="1"/>
          </p:cNvPicPr>
          <p:nvPr/>
        </p:nvPicPr>
        <p:blipFill rotWithShape="1">
          <a:blip r:embed="rId2"/>
          <a:srcRect l="44529" r="4537"/>
          <a:stretch/>
        </p:blipFill>
        <p:spPr>
          <a:xfrm>
            <a:off x="1" y="10"/>
            <a:ext cx="3208866"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9DB4622-94C4-ACB0-0805-7B9064285DF9}"/>
              </a:ext>
            </a:extLst>
          </p:cNvPr>
          <p:cNvSpPr>
            <a:spLocks noGrp="1"/>
          </p:cNvSpPr>
          <p:nvPr>
            <p:ph idx="1"/>
          </p:nvPr>
        </p:nvSpPr>
        <p:spPr>
          <a:xfrm>
            <a:off x="3484034" y="1420198"/>
            <a:ext cx="8140700" cy="5196502"/>
          </a:xfrm>
          <a:solidFill>
            <a:schemeClr val="bg1"/>
          </a:solidFill>
        </p:spPr>
        <p:txBody>
          <a:bodyPr>
            <a:normAutofit fontScale="92500" lnSpcReduction="20000"/>
          </a:bodyPr>
          <a:lstStyle/>
          <a:p>
            <a:pPr>
              <a:spcBef>
                <a:spcPts val="0"/>
              </a:spcBef>
              <a:spcAft>
                <a:spcPts val="600"/>
              </a:spcAft>
            </a:pPr>
            <a:r>
              <a:rPr lang="en-GB" sz="2400" dirty="0">
                <a:ea typeface="Times New Roman" panose="02020603050405020304" pitchFamily="18" charset="0"/>
                <a:cs typeface="Times New Roman" panose="02020603050405020304" pitchFamily="18" charset="0"/>
              </a:rPr>
              <a:t>Goal:  Alignment between various SA4 specifications</a:t>
            </a:r>
          </a:p>
          <a:p>
            <a:pPr lvl="1">
              <a:spcBef>
                <a:spcPts val="0"/>
              </a:spcBef>
              <a:spcAft>
                <a:spcPts val="600"/>
              </a:spcAft>
            </a:pPr>
            <a:r>
              <a:rPr lang="en-GB" sz="2200" dirty="0">
                <a:ea typeface="Times New Roman" panose="02020603050405020304" pitchFamily="18" charset="0"/>
                <a:cs typeface="Times New Roman" panose="02020603050405020304" pitchFamily="18" charset="0"/>
              </a:rPr>
              <a:t>Specifically: 5GMS, SR-MSE and 5G-RTC, but can go beyond, including </a:t>
            </a:r>
            <a:r>
              <a:rPr lang="en-GB" sz="2200" dirty="0" err="1">
                <a:ea typeface="Times New Roman" panose="02020603050405020304" pitchFamily="18" charset="0"/>
                <a:cs typeface="Times New Roman" panose="02020603050405020304" pitchFamily="18" charset="0"/>
              </a:rPr>
              <a:t>MeCAR</a:t>
            </a:r>
            <a:endParaRPr lang="en-GB" sz="2200" dirty="0">
              <a:ea typeface="Times New Roman" panose="02020603050405020304" pitchFamily="18" charset="0"/>
              <a:cs typeface="Times New Roman" panose="02020603050405020304" pitchFamily="18" charset="0"/>
            </a:endParaRPr>
          </a:p>
          <a:p>
            <a:pPr>
              <a:spcBef>
                <a:spcPts val="0"/>
              </a:spcBef>
              <a:spcAft>
                <a:spcPts val="600"/>
              </a:spcAft>
            </a:pPr>
            <a:r>
              <a:rPr lang="en-GB" sz="2400" dirty="0">
                <a:ea typeface="Times New Roman" panose="02020603050405020304" pitchFamily="18" charset="0"/>
                <a:cs typeface="Times New Roman" panose="02020603050405020304" pitchFamily="18" charset="0"/>
              </a:rPr>
              <a:t>Objectives:</a:t>
            </a:r>
            <a:endParaRPr lang="en-GB" sz="2400" dirty="0">
              <a:effectLst/>
              <a:ea typeface="Times New Roman" panose="02020603050405020304" pitchFamily="18" charset="0"/>
              <a:cs typeface="Times New Roman" panose="02020603050405020304" pitchFamily="18" charset="0"/>
            </a:endParaRPr>
          </a:p>
          <a:p>
            <a:pPr marL="914400" lvl="1" indent="-457200">
              <a:spcBef>
                <a:spcPts val="0"/>
              </a:spcBef>
              <a:spcAft>
                <a:spcPts val="600"/>
              </a:spcAft>
              <a:buAutoNum type="arabicPeriod"/>
            </a:pPr>
            <a:r>
              <a:rPr lang="en-GB" dirty="0">
                <a:effectLst/>
                <a:ea typeface="Times New Roman" panose="02020603050405020304" pitchFamily="18" charset="0"/>
                <a:cs typeface="Times New Roman" panose="02020603050405020304" pitchFamily="18" charset="0"/>
              </a:rPr>
              <a:t>Use the same naming convention and legend in defining functions, interfaces, and APIs, and have a similar spec structure, whenever possible, </a:t>
            </a:r>
          </a:p>
          <a:p>
            <a:pPr marL="1371600" lvl="2" indent="-457200">
              <a:spcBef>
                <a:spcPts val="0"/>
              </a:spcBef>
              <a:spcAft>
                <a:spcPts val="600"/>
              </a:spcAft>
              <a:buAutoNum type="alphaLcPeriod"/>
            </a:pPr>
            <a:r>
              <a:rPr lang="en-GB" dirty="0">
                <a:ea typeface="Times New Roman" panose="02020603050405020304" pitchFamily="18" charset="0"/>
                <a:cs typeface="Times New Roman" panose="02020603050405020304" pitchFamily="18" charset="0"/>
              </a:rPr>
              <a:t>A </a:t>
            </a:r>
            <a:r>
              <a:rPr lang="en-GB" dirty="0">
                <a:effectLst/>
                <a:ea typeface="Times New Roman" panose="02020603050405020304" pitchFamily="18" charset="0"/>
                <a:cs typeface="Times New Roman" panose="02020603050405020304" pitchFamily="18" charset="0"/>
              </a:rPr>
              <a:t>reader of the various spec can easily use the gained knowledge in one spec to understand other specs.</a:t>
            </a:r>
          </a:p>
          <a:p>
            <a:pPr marL="914400" lvl="1" indent="-457200">
              <a:spcBef>
                <a:spcPts val="0"/>
              </a:spcBef>
              <a:spcAft>
                <a:spcPts val="600"/>
              </a:spcAft>
              <a:buAutoNum type="arabicPeriod"/>
            </a:pPr>
            <a:r>
              <a:rPr lang="en-GB" dirty="0">
                <a:effectLst/>
                <a:ea typeface="Times New Roman" panose="02020603050405020304" pitchFamily="18" charset="0"/>
                <a:cs typeface="Times New Roman" panose="02020603050405020304" pitchFamily="18" charset="0"/>
              </a:rPr>
              <a:t>Have a clear definition of each function and API in various specs, use the same design methodology and principles whenever possible, and inherent the same functionality and procedures between specs</a:t>
            </a:r>
          </a:p>
          <a:p>
            <a:pPr marL="1371600" lvl="2" indent="-457200">
              <a:spcBef>
                <a:spcPts val="0"/>
              </a:spcBef>
              <a:spcAft>
                <a:spcPts val="600"/>
              </a:spcAft>
              <a:buAutoNum type="alphaLcPeriod"/>
            </a:pPr>
            <a:r>
              <a:rPr lang="en-GB" dirty="0">
                <a:effectLst/>
                <a:ea typeface="Times New Roman" panose="02020603050405020304" pitchFamily="18" charset="0"/>
                <a:cs typeface="Times New Roman" panose="02020603050405020304" pitchFamily="18" charset="0"/>
              </a:rPr>
              <a:t>help implementors understand the commonalities and differences of the similar functionalities and APIs between various specs</a:t>
            </a:r>
          </a:p>
          <a:p>
            <a:pPr marL="1371600" lvl="2" indent="-457200">
              <a:spcBef>
                <a:spcPts val="0"/>
              </a:spcBef>
              <a:spcAft>
                <a:spcPts val="600"/>
              </a:spcAft>
              <a:buAutoNum type="alphaLcPeriod"/>
            </a:pPr>
            <a:r>
              <a:rPr lang="en-GB" dirty="0">
                <a:ea typeface="Times New Roman" panose="02020603050405020304" pitchFamily="18" charset="0"/>
                <a:cs typeface="Times New Roman" panose="02020603050405020304" pitchFamily="18" charset="0"/>
              </a:rPr>
              <a:t>s</a:t>
            </a:r>
            <a:r>
              <a:rPr lang="en-GB" dirty="0">
                <a:effectLst/>
                <a:ea typeface="Times New Roman" panose="02020603050405020304" pitchFamily="18" charset="0"/>
                <a:cs typeface="Times New Roman" panose="02020603050405020304" pitchFamily="18" charset="0"/>
              </a:rPr>
              <a:t>ave implementation time due to commonalities and inheritance.</a:t>
            </a:r>
            <a:endParaRPr lang="en-US" dirty="0">
              <a:effectLst/>
              <a:ea typeface="Times New Roman" panose="02020603050405020304" pitchFamily="18" charset="0"/>
              <a:cs typeface="Times New Roman" panose="02020603050405020304" pitchFamily="18" charset="0"/>
            </a:endParaRPr>
          </a:p>
          <a:p>
            <a:pPr marL="457200" lvl="1" indent="0">
              <a:spcBef>
                <a:spcPts val="0"/>
              </a:spcBef>
              <a:spcAft>
                <a:spcPts val="600"/>
              </a:spcAft>
              <a:buNone/>
            </a:pPr>
            <a:r>
              <a:rPr lang="en-GB" dirty="0">
                <a:effectLst/>
                <a:ea typeface="Times New Roman" panose="02020603050405020304" pitchFamily="18" charset="0"/>
                <a:cs typeface="Times New Roman" panose="02020603050405020304" pitchFamily="18" charset="0"/>
              </a:rPr>
              <a:t>3. Achieve the above objective with minimal changes in the existing spec text in Release 18 to avoid further delays in the completion of the specifications.</a:t>
            </a:r>
            <a:endParaRPr lang="en-US" dirty="0">
              <a:effectLst/>
              <a:ea typeface="Times New Roman" panose="02020603050405020304" pitchFamily="18" charset="0"/>
              <a:cs typeface="Times New Roman" panose="02020603050405020304" pitchFamily="18" charset="0"/>
            </a:endParaRPr>
          </a:p>
          <a:p>
            <a:endParaRPr lang="en-US" sz="1700" dirty="0"/>
          </a:p>
        </p:txBody>
      </p:sp>
      <p:pic>
        <p:nvPicPr>
          <p:cNvPr id="4" name="Picture 3">
            <a:extLst>
              <a:ext uri="{FF2B5EF4-FFF2-40B4-BE49-F238E27FC236}">
                <a16:creationId xmlns:a16="http://schemas.microsoft.com/office/drawing/2014/main" id="{92F97728-3019-BE8F-21D6-FB229F91F277}"/>
              </a:ext>
            </a:extLst>
          </p:cNvPr>
          <p:cNvPicPr>
            <a:picLocks noChangeAspect="1"/>
          </p:cNvPicPr>
          <p:nvPr/>
        </p:nvPicPr>
        <p:blipFill>
          <a:blip r:embed="rId3"/>
          <a:stretch>
            <a:fillRect/>
          </a:stretch>
        </p:blipFill>
        <p:spPr>
          <a:xfrm>
            <a:off x="4868517" y="945432"/>
            <a:ext cx="5179488" cy="352545"/>
          </a:xfrm>
          <a:prstGeom prst="rect">
            <a:avLst/>
          </a:prstGeom>
        </p:spPr>
      </p:pic>
    </p:spTree>
    <p:extLst>
      <p:ext uri="{BB962C8B-B14F-4D97-AF65-F5344CB8AC3E}">
        <p14:creationId xmlns:p14="http://schemas.microsoft.com/office/powerpoint/2010/main" val="2003269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A295CF41-2AC1-C20B-D20D-4D866162D960}"/>
              </a:ext>
            </a:extLst>
          </p:cNvPr>
          <p:cNvSpPr>
            <a:spLocks noChangeArrowheads="1"/>
          </p:cNvSpPr>
          <p:nvPr/>
        </p:nvSpPr>
        <p:spPr bwMode="auto">
          <a:xfrm>
            <a:off x="268356" y="27829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a:extLst>
              <a:ext uri="{FF2B5EF4-FFF2-40B4-BE49-F238E27FC236}">
                <a16:creationId xmlns:a16="http://schemas.microsoft.com/office/drawing/2014/main" id="{32445EC7-BB90-A54E-86BE-C08F1A36427D}"/>
              </a:ext>
            </a:extLst>
          </p:cNvPr>
          <p:cNvGraphicFramePr>
            <a:graphicFrameLocks noChangeAspect="1"/>
          </p:cNvGraphicFramePr>
          <p:nvPr>
            <p:extLst>
              <p:ext uri="{D42A27DB-BD31-4B8C-83A1-F6EECF244321}">
                <p14:modId xmlns:p14="http://schemas.microsoft.com/office/powerpoint/2010/main" val="2794284154"/>
              </p:ext>
            </p:extLst>
          </p:nvPr>
        </p:nvGraphicFramePr>
        <p:xfrm>
          <a:off x="268356" y="278294"/>
          <a:ext cx="5698564" cy="2693381"/>
        </p:xfrm>
        <a:graphic>
          <a:graphicData uri="http://schemas.openxmlformats.org/presentationml/2006/ole">
            <mc:AlternateContent xmlns:mc="http://schemas.openxmlformats.org/markup-compatibility/2006">
              <mc:Choice xmlns:v="urn:schemas-microsoft-com:vml" Requires="v">
                <p:oleObj name="Visio" r:id="rId2" imgW="14973274" imgH="6369212" progId="Visio.Drawing.15">
                  <p:embed/>
                </p:oleObj>
              </mc:Choice>
              <mc:Fallback>
                <p:oleObj name="Visio" r:id="rId2" imgW="14973274" imgH="6369212" progId="Visio.Drawing.15">
                  <p:embed/>
                  <p:pic>
                    <p:nvPicPr>
                      <p:cNvPr id="3" name="Object 2">
                        <a:extLst>
                          <a:ext uri="{FF2B5EF4-FFF2-40B4-BE49-F238E27FC236}">
                            <a16:creationId xmlns:a16="http://schemas.microsoft.com/office/drawing/2014/main" id="{32445EC7-BB90-A54E-86BE-C08F1A3642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738"/>
                      <a:stretch>
                        <a:fillRect/>
                      </a:stretch>
                    </p:blipFill>
                    <p:spPr bwMode="auto">
                      <a:xfrm>
                        <a:off x="268356" y="278294"/>
                        <a:ext cx="5698564" cy="2693381"/>
                      </a:xfrm>
                      <a:prstGeom prst="rect">
                        <a:avLst/>
                      </a:prstGeom>
                      <a:noFill/>
                    </p:spPr>
                  </p:pic>
                </p:oleObj>
              </mc:Fallback>
            </mc:AlternateContent>
          </a:graphicData>
        </a:graphic>
      </p:graphicFrame>
      <p:sp>
        <p:nvSpPr>
          <p:cNvPr id="4" name="Rectangle 4">
            <a:extLst>
              <a:ext uri="{FF2B5EF4-FFF2-40B4-BE49-F238E27FC236}">
                <a16:creationId xmlns:a16="http://schemas.microsoft.com/office/drawing/2014/main" id="{16E01E6A-880E-561C-2A55-5D71384AEB4C}"/>
              </a:ext>
            </a:extLst>
          </p:cNvPr>
          <p:cNvSpPr>
            <a:spLocks noChangeArrowheads="1"/>
          </p:cNvSpPr>
          <p:nvPr/>
        </p:nvSpPr>
        <p:spPr bwMode="auto">
          <a:xfrm>
            <a:off x="268356" y="359299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4DF2EE61-E2BA-C3E8-73DA-027D37E6D78F}"/>
              </a:ext>
            </a:extLst>
          </p:cNvPr>
          <p:cNvGraphicFramePr>
            <a:graphicFrameLocks noChangeAspect="1"/>
          </p:cNvGraphicFramePr>
          <p:nvPr>
            <p:extLst>
              <p:ext uri="{D42A27DB-BD31-4B8C-83A1-F6EECF244321}">
                <p14:modId xmlns:p14="http://schemas.microsoft.com/office/powerpoint/2010/main" val="1529541458"/>
              </p:ext>
            </p:extLst>
          </p:nvPr>
        </p:nvGraphicFramePr>
        <p:xfrm>
          <a:off x="129346" y="3709725"/>
          <a:ext cx="6103720" cy="2778158"/>
        </p:xfrm>
        <a:graphic>
          <a:graphicData uri="http://schemas.openxmlformats.org/presentationml/2006/ole">
            <mc:AlternateContent xmlns:mc="http://schemas.openxmlformats.org/markup-compatibility/2006">
              <mc:Choice xmlns:v="urn:schemas-microsoft-com:vml" Requires="v">
                <p:oleObj name="Visio" r:id="rId4" imgW="6766560" imgH="3086100" progId="Visio.Drawing.15">
                  <p:embed/>
                </p:oleObj>
              </mc:Choice>
              <mc:Fallback>
                <p:oleObj name="Visio" r:id="rId4" imgW="6766560" imgH="3086100" progId="Visio.Drawing.15">
                  <p:embed/>
                  <p:pic>
                    <p:nvPicPr>
                      <p:cNvPr id="5" name="Object 4">
                        <a:extLst>
                          <a:ext uri="{FF2B5EF4-FFF2-40B4-BE49-F238E27FC236}">
                            <a16:creationId xmlns:a16="http://schemas.microsoft.com/office/drawing/2014/main" id="{4DF2EE61-E2BA-C3E8-73DA-027D37E6D78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346" y="3709725"/>
                        <a:ext cx="6103720" cy="2778158"/>
                      </a:xfrm>
                      <a:prstGeom prst="rect">
                        <a:avLst/>
                      </a:prstGeom>
                      <a:noFill/>
                    </p:spPr>
                  </p:pic>
                </p:oleObj>
              </mc:Fallback>
            </mc:AlternateContent>
          </a:graphicData>
        </a:graphic>
      </p:graphicFrame>
      <p:sp>
        <p:nvSpPr>
          <p:cNvPr id="6" name="Rectangle 6">
            <a:extLst>
              <a:ext uri="{FF2B5EF4-FFF2-40B4-BE49-F238E27FC236}">
                <a16:creationId xmlns:a16="http://schemas.microsoft.com/office/drawing/2014/main" id="{AEA75748-5B92-47B5-31F5-51D5EA25DD8C}"/>
              </a:ext>
            </a:extLst>
          </p:cNvPr>
          <p:cNvSpPr>
            <a:spLocks noChangeArrowheads="1"/>
          </p:cNvSpPr>
          <p:nvPr/>
        </p:nvSpPr>
        <p:spPr bwMode="auto">
          <a:xfrm flipV="1">
            <a:off x="7691987" y="89549"/>
            <a:ext cx="1046349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9FDB3E2C-028E-075D-9098-3185781DE2FA}"/>
              </a:ext>
            </a:extLst>
          </p:cNvPr>
          <p:cNvGraphicFramePr>
            <a:graphicFrameLocks noChangeAspect="1"/>
          </p:cNvGraphicFramePr>
          <p:nvPr>
            <p:extLst>
              <p:ext uri="{D42A27DB-BD31-4B8C-83A1-F6EECF244321}">
                <p14:modId xmlns:p14="http://schemas.microsoft.com/office/powerpoint/2010/main" val="1184252206"/>
              </p:ext>
            </p:extLst>
          </p:nvPr>
        </p:nvGraphicFramePr>
        <p:xfrm>
          <a:off x="6508495" y="1988033"/>
          <a:ext cx="5554159" cy="2619504"/>
        </p:xfrm>
        <a:graphic>
          <a:graphicData uri="http://schemas.openxmlformats.org/presentationml/2006/ole">
            <mc:AlternateContent xmlns:mc="http://schemas.openxmlformats.org/markup-compatibility/2006">
              <mc:Choice xmlns:v="urn:schemas-microsoft-com:vml" Requires="v">
                <p:oleObj name="Visio" r:id="rId6" imgW="14982838" imgH="6378507" progId="Visio.Drawing.15">
                  <p:embed/>
                </p:oleObj>
              </mc:Choice>
              <mc:Fallback>
                <p:oleObj name="Visio" r:id="rId6" imgW="14982838" imgH="6378507" progId="Visio.Drawing.15">
                  <p:embed/>
                  <p:pic>
                    <p:nvPicPr>
                      <p:cNvPr id="7" name="Object 6">
                        <a:extLst>
                          <a:ext uri="{FF2B5EF4-FFF2-40B4-BE49-F238E27FC236}">
                            <a16:creationId xmlns:a16="http://schemas.microsoft.com/office/drawing/2014/main" id="{9FDB3E2C-028E-075D-9098-3185781DE2F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b="-3738"/>
                      <a:stretch>
                        <a:fillRect/>
                      </a:stretch>
                    </p:blipFill>
                    <p:spPr bwMode="auto">
                      <a:xfrm>
                        <a:off x="6508495" y="1988033"/>
                        <a:ext cx="5554159" cy="2619504"/>
                      </a:xfrm>
                      <a:prstGeom prst="rect">
                        <a:avLst/>
                      </a:prstGeom>
                      <a:noFill/>
                    </p:spPr>
                  </p:pic>
                </p:oleObj>
              </mc:Fallback>
            </mc:AlternateContent>
          </a:graphicData>
        </a:graphic>
      </p:graphicFrame>
      <p:sp>
        <p:nvSpPr>
          <p:cNvPr id="8" name="Title 1">
            <a:extLst>
              <a:ext uri="{FF2B5EF4-FFF2-40B4-BE49-F238E27FC236}">
                <a16:creationId xmlns:a16="http://schemas.microsoft.com/office/drawing/2014/main" id="{0A79536E-6538-D5A9-4C82-0C8DF8651BEC}"/>
              </a:ext>
            </a:extLst>
          </p:cNvPr>
          <p:cNvSpPr txBox="1">
            <a:spLocks/>
          </p:cNvSpPr>
          <p:nvPr/>
        </p:nvSpPr>
        <p:spPr>
          <a:xfrm>
            <a:off x="6403182" y="321142"/>
            <a:ext cx="5659472" cy="57847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a:t>5GMS, SR-MSE, 5G-RTC architectures</a:t>
            </a:r>
          </a:p>
        </p:txBody>
      </p:sp>
      <p:pic>
        <p:nvPicPr>
          <p:cNvPr id="9" name="Picture 8">
            <a:extLst>
              <a:ext uri="{FF2B5EF4-FFF2-40B4-BE49-F238E27FC236}">
                <a16:creationId xmlns:a16="http://schemas.microsoft.com/office/drawing/2014/main" id="{5DC70996-73C9-D628-F202-4D94545C1AFF}"/>
              </a:ext>
            </a:extLst>
          </p:cNvPr>
          <p:cNvPicPr>
            <a:picLocks noChangeAspect="1"/>
          </p:cNvPicPr>
          <p:nvPr/>
        </p:nvPicPr>
        <p:blipFill>
          <a:blip r:embed="rId8"/>
          <a:stretch>
            <a:fillRect/>
          </a:stretch>
        </p:blipFill>
        <p:spPr>
          <a:xfrm>
            <a:off x="6364356" y="756588"/>
            <a:ext cx="5179488" cy="352545"/>
          </a:xfrm>
          <a:prstGeom prst="rect">
            <a:avLst/>
          </a:prstGeom>
        </p:spPr>
      </p:pic>
    </p:spTree>
    <p:extLst>
      <p:ext uri="{BB962C8B-B14F-4D97-AF65-F5344CB8AC3E}">
        <p14:creationId xmlns:p14="http://schemas.microsoft.com/office/powerpoint/2010/main" val="248198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2ED13-B52A-0C0C-8E80-F391E25708E2}"/>
              </a:ext>
            </a:extLst>
          </p:cNvPr>
          <p:cNvSpPr>
            <a:spLocks noGrp="1"/>
          </p:cNvSpPr>
          <p:nvPr>
            <p:ph type="title"/>
          </p:nvPr>
        </p:nvSpPr>
        <p:spPr>
          <a:xfrm>
            <a:off x="839788" y="320145"/>
            <a:ext cx="3932237" cy="668867"/>
          </a:xfrm>
        </p:spPr>
        <p:txBody>
          <a:bodyPr/>
          <a:lstStyle/>
          <a:p>
            <a:r>
              <a:rPr lang="en-US" dirty="0"/>
              <a:t>5GMS current status</a:t>
            </a:r>
          </a:p>
        </p:txBody>
      </p:sp>
      <p:sp>
        <p:nvSpPr>
          <p:cNvPr id="4" name="Text Placeholder 3">
            <a:extLst>
              <a:ext uri="{FF2B5EF4-FFF2-40B4-BE49-F238E27FC236}">
                <a16:creationId xmlns:a16="http://schemas.microsoft.com/office/drawing/2014/main" id="{0023F03C-1158-604C-6915-8DB34E2DFFC0}"/>
              </a:ext>
            </a:extLst>
          </p:cNvPr>
          <p:cNvSpPr>
            <a:spLocks noGrp="1"/>
          </p:cNvSpPr>
          <p:nvPr>
            <p:ph type="body" sz="half" idx="2"/>
          </p:nvPr>
        </p:nvSpPr>
        <p:spPr>
          <a:xfrm>
            <a:off x="626428" y="1752600"/>
            <a:ext cx="3932237" cy="3811588"/>
          </a:xfrm>
        </p:spPr>
        <p:txBody>
          <a:bodyPr>
            <a:normAutofit fontScale="92500" lnSpcReduction="10000"/>
          </a:bodyPr>
          <a:lstStyle/>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Has a clear legend for interfaces vs APIs and what is in the scope of its specification.</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It has the 5GMS prefix for AS and AF but lacks that prefix for Media Session Handler and Media Stream Handler.</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Both Media Session Handler and Media Stream Handler have the same abbreviation (MSH), even though this abbreviation is commonly used for Media Session Handler only.</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graphicFrame>
        <p:nvGraphicFramePr>
          <p:cNvPr id="5" name="Object 4">
            <a:extLst>
              <a:ext uri="{FF2B5EF4-FFF2-40B4-BE49-F238E27FC236}">
                <a16:creationId xmlns:a16="http://schemas.microsoft.com/office/drawing/2014/main" id="{B45C97C7-5E39-A8E4-BF64-D0DB7C878E02}"/>
              </a:ext>
            </a:extLst>
          </p:cNvPr>
          <p:cNvGraphicFramePr>
            <a:graphicFrameLocks noChangeAspect="1"/>
          </p:cNvGraphicFramePr>
          <p:nvPr>
            <p:extLst>
              <p:ext uri="{D42A27DB-BD31-4B8C-83A1-F6EECF244321}">
                <p14:modId xmlns:p14="http://schemas.microsoft.com/office/powerpoint/2010/main" val="709177785"/>
              </p:ext>
            </p:extLst>
          </p:nvPr>
        </p:nvGraphicFramePr>
        <p:xfrm>
          <a:off x="4675641" y="1795000"/>
          <a:ext cx="7362302" cy="3479733"/>
        </p:xfrm>
        <a:graphic>
          <a:graphicData uri="http://schemas.openxmlformats.org/presentationml/2006/ole">
            <mc:AlternateContent xmlns:mc="http://schemas.openxmlformats.org/markup-compatibility/2006">
              <mc:Choice xmlns:v="urn:schemas-microsoft-com:vml" Requires="v">
                <p:oleObj name="Visio" r:id="rId2" imgW="14973274" imgH="6369212" progId="Visio.Drawing.15">
                  <p:embed/>
                </p:oleObj>
              </mc:Choice>
              <mc:Fallback>
                <p:oleObj name="Visio" r:id="rId2" imgW="14973274" imgH="6369212" progId="Visio.Drawing.15">
                  <p:embed/>
                  <p:pic>
                    <p:nvPicPr>
                      <p:cNvPr id="5" name="Object 4">
                        <a:extLst>
                          <a:ext uri="{FF2B5EF4-FFF2-40B4-BE49-F238E27FC236}">
                            <a16:creationId xmlns:a16="http://schemas.microsoft.com/office/drawing/2014/main" id="{B45C97C7-5E39-A8E4-BF64-D0DB7C878E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738"/>
                      <a:stretch>
                        <a:fillRect/>
                      </a:stretch>
                    </p:blipFill>
                    <p:spPr bwMode="auto">
                      <a:xfrm>
                        <a:off x="4675641" y="1795000"/>
                        <a:ext cx="7362302" cy="3479733"/>
                      </a:xfrm>
                      <a:prstGeom prst="rect">
                        <a:avLst/>
                      </a:prstGeom>
                      <a:noFill/>
                    </p:spPr>
                  </p:pic>
                </p:oleObj>
              </mc:Fallback>
            </mc:AlternateContent>
          </a:graphicData>
        </a:graphic>
      </p:graphicFrame>
      <p:pic>
        <p:nvPicPr>
          <p:cNvPr id="6" name="Picture 5">
            <a:extLst>
              <a:ext uri="{FF2B5EF4-FFF2-40B4-BE49-F238E27FC236}">
                <a16:creationId xmlns:a16="http://schemas.microsoft.com/office/drawing/2014/main" id="{584C6202-9211-24EB-3D77-E9CFAB4B8C6A}"/>
              </a:ext>
            </a:extLst>
          </p:cNvPr>
          <p:cNvPicPr>
            <a:picLocks noChangeAspect="1"/>
          </p:cNvPicPr>
          <p:nvPr/>
        </p:nvPicPr>
        <p:blipFill>
          <a:blip r:embed="rId4"/>
          <a:stretch>
            <a:fillRect/>
          </a:stretch>
        </p:blipFill>
        <p:spPr>
          <a:xfrm>
            <a:off x="804454" y="836425"/>
            <a:ext cx="4483527" cy="305174"/>
          </a:xfrm>
          <a:prstGeom prst="rect">
            <a:avLst/>
          </a:prstGeom>
        </p:spPr>
      </p:pic>
    </p:spTree>
    <p:extLst>
      <p:ext uri="{BB962C8B-B14F-4D97-AF65-F5344CB8AC3E}">
        <p14:creationId xmlns:p14="http://schemas.microsoft.com/office/powerpoint/2010/main" val="2859213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999AE-5911-63E6-FE5F-60924BFC21C0}"/>
              </a:ext>
            </a:extLst>
          </p:cNvPr>
          <p:cNvSpPr>
            <a:spLocks noGrp="1"/>
          </p:cNvSpPr>
          <p:nvPr>
            <p:ph type="title"/>
          </p:nvPr>
        </p:nvSpPr>
        <p:spPr>
          <a:xfrm>
            <a:off x="1013355" y="265112"/>
            <a:ext cx="3932237" cy="723900"/>
          </a:xfrm>
        </p:spPr>
        <p:txBody>
          <a:bodyPr/>
          <a:lstStyle/>
          <a:p>
            <a:r>
              <a:rPr lang="en-US" dirty="0"/>
              <a:t>SR-MSE current status</a:t>
            </a:r>
          </a:p>
        </p:txBody>
      </p:sp>
      <p:sp>
        <p:nvSpPr>
          <p:cNvPr id="4" name="Text Placeholder 3">
            <a:extLst>
              <a:ext uri="{FF2B5EF4-FFF2-40B4-BE49-F238E27FC236}">
                <a16:creationId xmlns:a16="http://schemas.microsoft.com/office/drawing/2014/main" id="{5FE8315E-6A3D-C131-029A-960F63C60BA9}"/>
              </a:ext>
            </a:extLst>
          </p:cNvPr>
          <p:cNvSpPr>
            <a:spLocks noGrp="1"/>
          </p:cNvSpPr>
          <p:nvPr>
            <p:ph type="body" sz="half" idx="2"/>
          </p:nvPr>
        </p:nvSpPr>
        <p:spPr>
          <a:xfrm>
            <a:off x="945621" y="1676401"/>
            <a:ext cx="3932237" cy="3811588"/>
          </a:xfrm>
        </p:spPr>
        <p:txBody>
          <a:bodyPr>
            <a:normAutofit fontScale="85000" lnSpcReduction="20000"/>
          </a:bodyPr>
          <a:lstStyle/>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Uses the 5GMS architecture convention.</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It uses RTC AF, while the AS is not defined.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It has an XR runtime function that is only one part of the </a:t>
            </a:r>
            <a:r>
              <a:rPr lang="en-GB" sz="2000" dirty="0" err="1">
                <a:effectLst/>
                <a:latin typeface="Arial" panose="020B0604020202020204" pitchFamily="34" charset="0"/>
                <a:ea typeface="Times New Roman" panose="02020603050405020304" pitchFamily="18" charset="0"/>
                <a:cs typeface="Arial" panose="020B0604020202020204" pitchFamily="34" charset="0"/>
              </a:rPr>
              <a:t>MeCAR</a:t>
            </a:r>
            <a:r>
              <a:rPr lang="en-GB" sz="2000" dirty="0">
                <a:effectLst/>
                <a:latin typeface="Arial" panose="020B0604020202020204" pitchFamily="34" charset="0"/>
                <a:ea typeface="Times New Roman" panose="02020603050405020304" pitchFamily="18" charset="0"/>
                <a:cs typeface="Arial" panose="020B0604020202020204" pitchFamily="34" charset="0"/>
              </a:rPr>
              <a:t> client and does not have MAF and other functions.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It includes a Media Session Handler, which is not clear if it is a new function or a replica of 5GMS or RTC.</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It lacks the name of some interfaces/APIs such as SR-5/RTC-5, or the interface between the Application and MSH.</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graphicFrame>
        <p:nvGraphicFramePr>
          <p:cNvPr id="5" name="Object 4">
            <a:extLst>
              <a:ext uri="{FF2B5EF4-FFF2-40B4-BE49-F238E27FC236}">
                <a16:creationId xmlns:a16="http://schemas.microsoft.com/office/drawing/2014/main" id="{5E300983-C2FC-8FFE-8C26-66C09FA3E56C}"/>
              </a:ext>
            </a:extLst>
          </p:cNvPr>
          <p:cNvGraphicFramePr>
            <a:graphicFrameLocks noChangeAspect="1"/>
          </p:cNvGraphicFramePr>
          <p:nvPr>
            <p:extLst>
              <p:ext uri="{D42A27DB-BD31-4B8C-83A1-F6EECF244321}">
                <p14:modId xmlns:p14="http://schemas.microsoft.com/office/powerpoint/2010/main" val="3302311953"/>
              </p:ext>
            </p:extLst>
          </p:nvPr>
        </p:nvGraphicFramePr>
        <p:xfrm>
          <a:off x="4908803" y="1676401"/>
          <a:ext cx="7153852" cy="3373966"/>
        </p:xfrm>
        <a:graphic>
          <a:graphicData uri="http://schemas.openxmlformats.org/presentationml/2006/ole">
            <mc:AlternateContent xmlns:mc="http://schemas.openxmlformats.org/markup-compatibility/2006">
              <mc:Choice xmlns:v="urn:schemas-microsoft-com:vml" Requires="v">
                <p:oleObj name="Visio" r:id="rId2" imgW="14982838" imgH="6378507" progId="Visio.Drawing.15">
                  <p:embed/>
                </p:oleObj>
              </mc:Choice>
              <mc:Fallback>
                <p:oleObj name="Visio" r:id="rId2" imgW="14982838" imgH="6378507" progId="Visio.Drawing.15">
                  <p:embed/>
                  <p:pic>
                    <p:nvPicPr>
                      <p:cNvPr id="5" name="Object 4">
                        <a:extLst>
                          <a:ext uri="{FF2B5EF4-FFF2-40B4-BE49-F238E27FC236}">
                            <a16:creationId xmlns:a16="http://schemas.microsoft.com/office/drawing/2014/main" id="{5E300983-C2FC-8FFE-8C26-66C09FA3E5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738"/>
                      <a:stretch>
                        <a:fillRect/>
                      </a:stretch>
                    </p:blipFill>
                    <p:spPr bwMode="auto">
                      <a:xfrm>
                        <a:off x="4908803" y="1676401"/>
                        <a:ext cx="7153852" cy="3373966"/>
                      </a:xfrm>
                      <a:prstGeom prst="rect">
                        <a:avLst/>
                      </a:prstGeom>
                      <a:noFill/>
                    </p:spPr>
                  </p:pic>
                </p:oleObj>
              </mc:Fallback>
            </mc:AlternateContent>
          </a:graphicData>
        </a:graphic>
      </p:graphicFrame>
      <p:pic>
        <p:nvPicPr>
          <p:cNvPr id="6" name="Picture 5">
            <a:extLst>
              <a:ext uri="{FF2B5EF4-FFF2-40B4-BE49-F238E27FC236}">
                <a16:creationId xmlns:a16="http://schemas.microsoft.com/office/drawing/2014/main" id="{BF5A2CC8-FBC9-F7B6-D932-1CE6F8A24294}"/>
              </a:ext>
            </a:extLst>
          </p:cNvPr>
          <p:cNvPicPr>
            <a:picLocks noChangeAspect="1"/>
          </p:cNvPicPr>
          <p:nvPr/>
        </p:nvPicPr>
        <p:blipFill>
          <a:blip r:embed="rId4"/>
          <a:stretch>
            <a:fillRect/>
          </a:stretch>
        </p:blipFill>
        <p:spPr>
          <a:xfrm>
            <a:off x="737709" y="891233"/>
            <a:ext cx="4483527" cy="305174"/>
          </a:xfrm>
          <a:prstGeom prst="rect">
            <a:avLst/>
          </a:prstGeom>
        </p:spPr>
      </p:pic>
    </p:spTree>
    <p:extLst>
      <p:ext uri="{BB962C8B-B14F-4D97-AF65-F5344CB8AC3E}">
        <p14:creationId xmlns:p14="http://schemas.microsoft.com/office/powerpoint/2010/main" val="3800035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51585-C16D-7675-E0B8-D6B73993F28A}"/>
              </a:ext>
            </a:extLst>
          </p:cNvPr>
          <p:cNvSpPr>
            <a:spLocks noGrp="1"/>
          </p:cNvSpPr>
          <p:nvPr>
            <p:ph type="title"/>
          </p:nvPr>
        </p:nvSpPr>
        <p:spPr>
          <a:xfrm>
            <a:off x="839788" y="457200"/>
            <a:ext cx="3932237" cy="674914"/>
          </a:xfrm>
        </p:spPr>
        <p:txBody>
          <a:bodyPr/>
          <a:lstStyle/>
          <a:p>
            <a:r>
              <a:rPr lang="en-US" dirty="0"/>
              <a:t>5G RTC current status</a:t>
            </a:r>
          </a:p>
        </p:txBody>
      </p:sp>
      <p:sp>
        <p:nvSpPr>
          <p:cNvPr id="4" name="Text Placeholder 3">
            <a:extLst>
              <a:ext uri="{FF2B5EF4-FFF2-40B4-BE49-F238E27FC236}">
                <a16:creationId xmlns:a16="http://schemas.microsoft.com/office/drawing/2014/main" id="{B51852AA-1AD3-D8A1-EFE9-3AD446CFE949}"/>
              </a:ext>
            </a:extLst>
          </p:cNvPr>
          <p:cNvSpPr>
            <a:spLocks noGrp="1"/>
          </p:cNvSpPr>
          <p:nvPr>
            <p:ph type="body" sz="half" idx="2"/>
          </p:nvPr>
        </p:nvSpPr>
        <p:spPr>
          <a:xfrm>
            <a:off x="683155" y="1714500"/>
            <a:ext cx="3932237" cy="3811588"/>
          </a:xfrm>
        </p:spPr>
        <p:txBody>
          <a:bodyPr>
            <a:normAutofit fontScale="85000" lnSpcReduction="10000"/>
          </a:bodyPr>
          <a:lstStyle/>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Uses the same high-level architecture breakdown as 5GMS.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It lacks a clear legend for interfaces and APIs, and what is in the scope of its specification.</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It defines a Media Access Function (MAF) in comparison with the 5GMS client defined by 5GMS.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It uses the 5G-RTC prefix which seems to be long for AF and AS but lacks the prefix for the UE side.</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spcBef>
                <a:spcPts val="0"/>
              </a:spcBef>
              <a:spcAft>
                <a:spcPts val="900"/>
              </a:spcAft>
              <a:buFont typeface="+mj-lt"/>
              <a:buAutoNum type="alphaLcPeriod"/>
            </a:pPr>
            <a:r>
              <a:rPr lang="en-GB" sz="2000" dirty="0">
                <a:effectLst/>
                <a:latin typeface="Arial" panose="020B0604020202020204" pitchFamily="34" charset="0"/>
                <a:ea typeface="Times New Roman" panose="02020603050405020304" pitchFamily="18" charset="0"/>
                <a:cs typeface="Arial" panose="020B0604020202020204" pitchFamily="34" charset="0"/>
              </a:rPr>
              <a:t>Its AF and AS have a functional breakdown which seems to be useful if we want to reference the building blocks from different specs.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graphicFrame>
        <p:nvGraphicFramePr>
          <p:cNvPr id="5" name="Object 4">
            <a:extLst>
              <a:ext uri="{FF2B5EF4-FFF2-40B4-BE49-F238E27FC236}">
                <a16:creationId xmlns:a16="http://schemas.microsoft.com/office/drawing/2014/main" id="{B983A204-390C-CD8E-D68F-C56EF8B5347F}"/>
              </a:ext>
            </a:extLst>
          </p:cNvPr>
          <p:cNvGraphicFramePr>
            <a:graphicFrameLocks noChangeAspect="1"/>
          </p:cNvGraphicFramePr>
          <p:nvPr>
            <p:extLst>
              <p:ext uri="{D42A27DB-BD31-4B8C-83A1-F6EECF244321}">
                <p14:modId xmlns:p14="http://schemas.microsoft.com/office/powerpoint/2010/main" val="1664721062"/>
              </p:ext>
            </p:extLst>
          </p:nvPr>
        </p:nvGraphicFramePr>
        <p:xfrm>
          <a:off x="4709526" y="1672166"/>
          <a:ext cx="7422038" cy="3378201"/>
        </p:xfrm>
        <a:graphic>
          <a:graphicData uri="http://schemas.openxmlformats.org/presentationml/2006/ole">
            <mc:AlternateContent xmlns:mc="http://schemas.openxmlformats.org/markup-compatibility/2006">
              <mc:Choice xmlns:v="urn:schemas-microsoft-com:vml" Requires="v">
                <p:oleObj name="Visio" r:id="rId2" imgW="6766560" imgH="3086100" progId="Visio.Drawing.15">
                  <p:embed/>
                </p:oleObj>
              </mc:Choice>
              <mc:Fallback>
                <p:oleObj name="Visio" r:id="rId2" imgW="6766560" imgH="3086100" progId="Visio.Drawing.15">
                  <p:embed/>
                  <p:pic>
                    <p:nvPicPr>
                      <p:cNvPr id="5" name="Object 4">
                        <a:extLst>
                          <a:ext uri="{FF2B5EF4-FFF2-40B4-BE49-F238E27FC236}">
                            <a16:creationId xmlns:a16="http://schemas.microsoft.com/office/drawing/2014/main" id="{B983A204-390C-CD8E-D68F-C56EF8B534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9526" y="1672166"/>
                        <a:ext cx="7422038" cy="3378201"/>
                      </a:xfrm>
                      <a:prstGeom prst="rect">
                        <a:avLst/>
                      </a:prstGeom>
                      <a:noFill/>
                    </p:spPr>
                  </p:pic>
                </p:oleObj>
              </mc:Fallback>
            </mc:AlternateContent>
          </a:graphicData>
        </a:graphic>
      </p:graphicFrame>
      <p:pic>
        <p:nvPicPr>
          <p:cNvPr id="6" name="Picture 5">
            <a:extLst>
              <a:ext uri="{FF2B5EF4-FFF2-40B4-BE49-F238E27FC236}">
                <a16:creationId xmlns:a16="http://schemas.microsoft.com/office/drawing/2014/main" id="{42EB6D71-1B3C-76CC-E4F4-62AE8AF048CC}"/>
              </a:ext>
            </a:extLst>
          </p:cNvPr>
          <p:cNvPicPr>
            <a:picLocks noChangeAspect="1"/>
          </p:cNvPicPr>
          <p:nvPr/>
        </p:nvPicPr>
        <p:blipFill>
          <a:blip r:embed="rId4"/>
          <a:stretch>
            <a:fillRect/>
          </a:stretch>
        </p:blipFill>
        <p:spPr>
          <a:xfrm>
            <a:off x="564142" y="1132114"/>
            <a:ext cx="4483527" cy="305174"/>
          </a:xfrm>
          <a:prstGeom prst="rect">
            <a:avLst/>
          </a:prstGeom>
        </p:spPr>
      </p:pic>
    </p:spTree>
    <p:extLst>
      <p:ext uri="{BB962C8B-B14F-4D97-AF65-F5344CB8AC3E}">
        <p14:creationId xmlns:p14="http://schemas.microsoft.com/office/powerpoint/2010/main" val="2812545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3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800643-AA4A-008E-EC92-91A290141A66}"/>
              </a:ext>
            </a:extLst>
          </p:cNvPr>
          <p:cNvSpPr>
            <a:spLocks noGrp="1"/>
          </p:cNvSpPr>
          <p:nvPr>
            <p:ph type="title"/>
          </p:nvPr>
        </p:nvSpPr>
        <p:spPr>
          <a:xfrm>
            <a:off x="838200" y="365125"/>
            <a:ext cx="10515600" cy="1325563"/>
          </a:xfrm>
        </p:spPr>
        <p:txBody>
          <a:bodyPr>
            <a:normAutofit/>
          </a:bodyPr>
          <a:lstStyle/>
          <a:p>
            <a:r>
              <a:rPr lang="en-US" sz="5400" dirty="0"/>
              <a:t>Recommendations for alignment</a:t>
            </a:r>
          </a:p>
        </p:txBody>
      </p:sp>
      <p:sp>
        <p:nvSpPr>
          <p:cNvPr id="5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C36E604-7DBF-9D95-279F-8D3A02D55074}"/>
              </a:ext>
            </a:extLst>
          </p:cNvPr>
          <p:cNvSpPr>
            <a:spLocks noGrp="1"/>
          </p:cNvSpPr>
          <p:nvPr>
            <p:ph idx="1"/>
          </p:nvPr>
        </p:nvSpPr>
        <p:spPr>
          <a:xfrm>
            <a:off x="689296" y="1810851"/>
            <a:ext cx="10515600" cy="4814316"/>
          </a:xfrm>
        </p:spPr>
        <p:txBody>
          <a:bodyPr>
            <a:normAutofit fontScale="92500" lnSpcReduction="10000"/>
          </a:bodyPr>
          <a:lstStyle/>
          <a:p>
            <a:pPr marL="342900" marR="0" lvl="0" indent="-342900" rtl="0">
              <a:spcBef>
                <a:spcPts val="0"/>
              </a:spcBef>
              <a:spcAft>
                <a:spcPts val="900"/>
              </a:spcAft>
              <a:buFont typeface="+mj-lt"/>
              <a:buAutoNum type="arabicPeriod"/>
            </a:pPr>
            <a:r>
              <a:rPr lang="en-GB" sz="1400" dirty="0">
                <a:effectLst/>
                <a:latin typeface="Arial" panose="020B0604020202020204" pitchFamily="34" charset="0"/>
                <a:ea typeface="Times New Roman" panose="02020603050405020304" pitchFamily="18" charset="0"/>
                <a:cs typeface="Arial" panose="020B0604020202020204" pitchFamily="34" charset="0"/>
              </a:rPr>
              <a:t>Use the same legend for all architectures. The 5GMS architecture legend defining interfaces/APIs and in-scope/out-of-scope seems a good start.</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900"/>
              </a:spcAft>
              <a:buFont typeface="+mj-lt"/>
              <a:buAutoNum type="arabicPeriod"/>
            </a:pPr>
            <a:r>
              <a:rPr lang="en-GB" sz="1400" dirty="0">
                <a:effectLst/>
                <a:latin typeface="Arial" panose="020B0604020202020204" pitchFamily="34" charset="0"/>
                <a:ea typeface="Times New Roman" panose="02020603050405020304" pitchFamily="18" charset="0"/>
                <a:cs typeface="Arial" panose="020B0604020202020204" pitchFamily="34" charset="0"/>
              </a:rPr>
              <a:t>Use the main modules in all architectures. These modules are AF, AS, ASP, UE, Application, and Media Session Handler. </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900"/>
              </a:spcAft>
              <a:buFont typeface="+mj-lt"/>
              <a:buAutoNum type="arabicPeriod"/>
            </a:pPr>
            <a:r>
              <a:rPr lang="en-GB" sz="1400" dirty="0">
                <a:effectLst/>
                <a:latin typeface="Arial" panose="020B0604020202020204" pitchFamily="34" charset="0"/>
                <a:ea typeface="Times New Roman" panose="02020603050405020304" pitchFamily="18" charset="0"/>
                <a:cs typeface="Arial" panose="020B0604020202020204" pitchFamily="34" charset="0"/>
              </a:rPr>
              <a:t>Use the prefix for main and common architectural components: AF, AS, Media Session Handler (MSH), and Media Access Function (MSH) such as:</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spcBef>
                <a:spcPts val="0"/>
              </a:spcBef>
              <a:spcAft>
                <a:spcPts val="900"/>
              </a:spcAft>
              <a:buFont typeface="+mj-lt"/>
              <a:buAutoNum type="alphaLcPeriod"/>
            </a:pPr>
            <a:r>
              <a:rPr lang="en-GB" sz="1400" dirty="0">
                <a:effectLst/>
                <a:latin typeface="Arial" panose="020B0604020202020204" pitchFamily="34" charset="0"/>
                <a:ea typeface="Times New Roman" panose="02020603050405020304" pitchFamily="18" charset="0"/>
                <a:cs typeface="Arial" panose="020B0604020202020204" pitchFamily="34" charset="0"/>
              </a:rPr>
              <a:t>5GMS MSH, RTC MSH, SR MSH</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spcBef>
                <a:spcPts val="0"/>
              </a:spcBef>
              <a:spcAft>
                <a:spcPts val="900"/>
              </a:spcAft>
              <a:buFont typeface="+mj-lt"/>
              <a:buAutoNum type="alphaLcPeriod"/>
            </a:pPr>
            <a:r>
              <a:rPr lang="en-GB" sz="1400" dirty="0">
                <a:effectLst/>
                <a:latin typeface="Arial" panose="020B0604020202020204" pitchFamily="34" charset="0"/>
                <a:ea typeface="Times New Roman" panose="02020603050405020304" pitchFamily="18" charset="0"/>
                <a:cs typeface="Arial" panose="020B0604020202020204" pitchFamily="34" charset="0"/>
              </a:rPr>
              <a:t>5GMS AF, RTC AF, SR AF</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spcBef>
                <a:spcPts val="0"/>
              </a:spcBef>
              <a:spcAft>
                <a:spcPts val="900"/>
              </a:spcAft>
              <a:buFont typeface="+mj-lt"/>
              <a:buAutoNum type="alphaLcPeriod"/>
            </a:pPr>
            <a:r>
              <a:rPr lang="en-GB" sz="1400" dirty="0">
                <a:effectLst/>
                <a:latin typeface="Arial" panose="020B0604020202020204" pitchFamily="34" charset="0"/>
                <a:ea typeface="Times New Roman" panose="02020603050405020304" pitchFamily="18" charset="0"/>
                <a:cs typeface="Arial" panose="020B0604020202020204" pitchFamily="34" charset="0"/>
              </a:rPr>
              <a:t>5GMS AS, RTC AS, SR AS </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900"/>
              </a:spcAft>
              <a:buFont typeface="+mj-lt"/>
              <a:buAutoNum type="arabicPeriod"/>
            </a:pPr>
            <a:r>
              <a:rPr lang="en-GB" sz="1400" dirty="0">
                <a:effectLst/>
                <a:latin typeface="Arial" panose="020B0604020202020204" pitchFamily="34" charset="0"/>
                <a:ea typeface="Times New Roman" panose="02020603050405020304" pitchFamily="18" charset="0"/>
                <a:cs typeface="Arial" panose="020B0604020202020204" pitchFamily="34" charset="0"/>
              </a:rPr>
              <a:t>In each architecture, for each function:</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spcBef>
                <a:spcPts val="0"/>
              </a:spcBef>
              <a:spcAft>
                <a:spcPts val="900"/>
              </a:spcAft>
              <a:buFont typeface="+mj-lt"/>
              <a:buAutoNum type="alphaLcPeriod"/>
            </a:pPr>
            <a:r>
              <a:rPr lang="en-GB" sz="1400" dirty="0">
                <a:effectLst/>
                <a:latin typeface="Arial" panose="020B0604020202020204" pitchFamily="34" charset="0"/>
                <a:ea typeface="Times New Roman" panose="02020603050405020304" pitchFamily="18" charset="0"/>
                <a:cs typeface="Arial" panose="020B0604020202020204" pitchFamily="34" charset="0"/>
              </a:rPr>
              <a:t>Define the scope and high-level tasks of the function.</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spcBef>
                <a:spcPts val="0"/>
              </a:spcBef>
              <a:spcAft>
                <a:spcPts val="900"/>
              </a:spcAft>
              <a:buFont typeface="+mj-lt"/>
              <a:buAutoNum type="alphaLcPeriod"/>
            </a:pPr>
            <a:r>
              <a:rPr lang="en-GB" sz="1400" dirty="0">
                <a:effectLst/>
                <a:latin typeface="Arial" panose="020B0604020202020204" pitchFamily="34" charset="0"/>
                <a:ea typeface="Times New Roman" panose="02020603050405020304" pitchFamily="18" charset="0"/>
                <a:cs typeface="Arial" panose="020B0604020202020204" pitchFamily="34" charset="0"/>
              </a:rPr>
              <a:t>Refer to a clause that defines the normative requirements of that function and in that clause, define the exact requirements or refer to other specs.</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900"/>
              </a:spcAft>
              <a:buFont typeface="+mj-lt"/>
              <a:buAutoNum type="arabicPeriod"/>
            </a:pPr>
            <a:r>
              <a:rPr lang="en-GB" sz="1400" dirty="0">
                <a:effectLst/>
                <a:latin typeface="Arial" panose="020B0604020202020204" pitchFamily="34" charset="0"/>
                <a:ea typeface="Times New Roman" panose="02020603050405020304" pitchFamily="18" charset="0"/>
                <a:cs typeface="Arial" panose="020B0604020202020204" pitchFamily="34" charset="0"/>
              </a:rPr>
              <a:t>Identify common functions between the three different architectures and try to define a way of "inheriting functions”. Use of building blocks such as ‘Provisioning Function” in RTC-AF can be used. </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900"/>
              </a:spcAft>
              <a:buFont typeface="+mj-lt"/>
              <a:buAutoNum type="arabicPeriod"/>
            </a:pPr>
            <a:r>
              <a:rPr lang="en-GB" sz="1400" dirty="0">
                <a:effectLst/>
                <a:latin typeface="Arial" panose="020B0604020202020204" pitchFamily="34" charset="0"/>
                <a:ea typeface="Times New Roman" panose="02020603050405020304" pitchFamily="18" charset="0"/>
                <a:cs typeface="Arial" panose="020B0604020202020204" pitchFamily="34" charset="0"/>
              </a:rPr>
              <a:t>For each Interface/API</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spcBef>
                <a:spcPts val="0"/>
              </a:spcBef>
              <a:spcAft>
                <a:spcPts val="900"/>
              </a:spcAft>
              <a:buFont typeface="+mj-lt"/>
              <a:buAutoNum type="alphaLcPeriod"/>
            </a:pPr>
            <a:r>
              <a:rPr lang="en-GB" sz="1400" dirty="0">
                <a:effectLst/>
                <a:latin typeface="Arial" panose="020B0604020202020204" pitchFamily="34" charset="0"/>
                <a:ea typeface="Times New Roman" panose="02020603050405020304" pitchFamily="18" charset="0"/>
                <a:cs typeface="Arial" panose="020B0604020202020204" pitchFamily="34" charset="0"/>
              </a:rPr>
              <a:t>In the clause that defines the interface/API, either define or refer to other specs for the definition of the API. Referring to other specs APIs can be done in two ways:</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1143000" marR="0" lvl="2" indent="-228600">
              <a:spcBef>
                <a:spcPts val="0"/>
              </a:spcBef>
              <a:spcAft>
                <a:spcPts val="900"/>
              </a:spcAft>
              <a:buFont typeface="+mj-lt"/>
              <a:buAutoNum type="romanLcPeriod"/>
            </a:pPr>
            <a:r>
              <a:rPr lang="en-GB" sz="1400" dirty="0">
                <a:effectLst/>
                <a:latin typeface="Arial" panose="020B0604020202020204" pitchFamily="34" charset="0"/>
                <a:ea typeface="Times New Roman" panose="02020603050405020304" pitchFamily="18" charset="0"/>
                <a:cs typeface="Arial" panose="020B0604020202020204" pitchFamily="34" charset="0"/>
              </a:rPr>
              <a:t>Referencing the exact API, or part of the API, such as the protocol, the resource, and the error handling.</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1143000" marR="0" lvl="2" indent="-228600">
              <a:spcBef>
                <a:spcPts val="0"/>
              </a:spcBef>
              <a:spcAft>
                <a:spcPts val="900"/>
              </a:spcAft>
              <a:buFont typeface="+mj-lt"/>
              <a:buAutoNum type="romanLcPeriod"/>
            </a:pPr>
            <a:r>
              <a:rPr lang="en-GB" sz="1400" dirty="0">
                <a:effectLst/>
                <a:latin typeface="Arial" panose="020B0604020202020204" pitchFamily="34" charset="0"/>
                <a:ea typeface="Times New Roman" panose="02020603050405020304" pitchFamily="18" charset="0"/>
                <a:cs typeface="Arial" panose="020B0604020202020204" pitchFamily="34" charset="0"/>
              </a:rPr>
              <a:t>Use the same methodology, structure, and convention, e.g. defining the sample path, session id, methods, resource structure, and identifier structures.</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Rectangle 3">
            <a:extLst>
              <a:ext uri="{FF2B5EF4-FFF2-40B4-BE49-F238E27FC236}">
                <a16:creationId xmlns:a16="http://schemas.microsoft.com/office/drawing/2014/main" id="{14C45369-5827-E250-543A-1397A50C57AC}"/>
              </a:ext>
            </a:extLst>
          </p:cNvPr>
          <p:cNvSpPr/>
          <p:nvPr/>
        </p:nvSpPr>
        <p:spPr>
          <a:xfrm>
            <a:off x="648778" y="3678766"/>
            <a:ext cx="10497392" cy="2946401"/>
          </a:xfrm>
          <a:prstGeom prst="rect">
            <a:avLst/>
          </a:prstGeom>
          <a:solidFill>
            <a:schemeClr val="accent5">
              <a:lumMod val="40000"/>
              <a:lumOff val="6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3CE2E75-3E2C-C7CA-10DB-81BB4C01D2F2}"/>
              </a:ext>
            </a:extLst>
          </p:cNvPr>
          <p:cNvSpPr/>
          <p:nvPr/>
        </p:nvSpPr>
        <p:spPr>
          <a:xfrm>
            <a:off x="630568" y="1779354"/>
            <a:ext cx="10515601" cy="1899412"/>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Brace 5">
            <a:extLst>
              <a:ext uri="{FF2B5EF4-FFF2-40B4-BE49-F238E27FC236}">
                <a16:creationId xmlns:a16="http://schemas.microsoft.com/office/drawing/2014/main" id="{296EB097-12A1-976E-1853-4CF30EECF094}"/>
              </a:ext>
            </a:extLst>
          </p:cNvPr>
          <p:cNvSpPr/>
          <p:nvPr/>
        </p:nvSpPr>
        <p:spPr>
          <a:xfrm flipH="1">
            <a:off x="11070427" y="1805878"/>
            <a:ext cx="368300" cy="1818024"/>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3ED1DA5F-8FBB-6E0E-0CD9-9E6C23E0A868}"/>
              </a:ext>
            </a:extLst>
          </p:cNvPr>
          <p:cNvSpPr txBox="1"/>
          <p:nvPr/>
        </p:nvSpPr>
        <p:spPr>
          <a:xfrm flipH="1">
            <a:off x="11293256" y="2404533"/>
            <a:ext cx="1180324" cy="830997"/>
          </a:xfrm>
          <a:prstGeom prst="rect">
            <a:avLst/>
          </a:prstGeom>
          <a:noFill/>
        </p:spPr>
        <p:txBody>
          <a:bodyPr wrap="square" rtlCol="0">
            <a:spAutoFit/>
          </a:bodyPr>
          <a:lstStyle/>
          <a:p>
            <a:r>
              <a:rPr lang="en-US" sz="1600" i="1" dirty="0"/>
              <a:t>See examples</a:t>
            </a:r>
          </a:p>
          <a:p>
            <a:r>
              <a:rPr lang="en-US" sz="1600" i="1" dirty="0"/>
              <a:t>below </a:t>
            </a:r>
          </a:p>
        </p:txBody>
      </p:sp>
    </p:spTree>
    <p:extLst>
      <p:ext uri="{BB962C8B-B14F-4D97-AF65-F5344CB8AC3E}">
        <p14:creationId xmlns:p14="http://schemas.microsoft.com/office/powerpoint/2010/main" val="1326405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BAAA981-15FD-0CEA-07A1-0EB8A670DA5D}"/>
              </a:ext>
            </a:extLst>
          </p:cNvPr>
          <p:cNvSpPr>
            <a:spLocks noChangeArrowheads="1"/>
          </p:cNvSpPr>
          <p:nvPr/>
        </p:nvSpPr>
        <p:spPr bwMode="auto">
          <a:xfrm>
            <a:off x="491067" y="279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a:extLst>
              <a:ext uri="{FF2B5EF4-FFF2-40B4-BE49-F238E27FC236}">
                <a16:creationId xmlns:a16="http://schemas.microsoft.com/office/drawing/2014/main" id="{C001462E-3BFB-05F4-6DA8-CDDDBF770BFD}"/>
              </a:ext>
            </a:extLst>
          </p:cNvPr>
          <p:cNvGraphicFramePr>
            <a:graphicFrameLocks noChangeAspect="1"/>
          </p:cNvGraphicFramePr>
          <p:nvPr>
            <p:extLst>
              <p:ext uri="{D42A27DB-BD31-4B8C-83A1-F6EECF244321}">
                <p14:modId xmlns:p14="http://schemas.microsoft.com/office/powerpoint/2010/main" val="3003386488"/>
              </p:ext>
            </p:extLst>
          </p:nvPr>
        </p:nvGraphicFramePr>
        <p:xfrm>
          <a:off x="4641815" y="3276605"/>
          <a:ext cx="7308243" cy="3454391"/>
        </p:xfrm>
        <a:graphic>
          <a:graphicData uri="http://schemas.openxmlformats.org/presentationml/2006/ole">
            <mc:AlternateContent xmlns:mc="http://schemas.openxmlformats.org/markup-compatibility/2006">
              <mc:Choice xmlns:v="urn:schemas-microsoft-com:vml" Requires="v">
                <p:oleObj name="Visio" r:id="rId2" imgW="14982838" imgH="6378507" progId="Visio.Drawing.15">
                  <p:embed/>
                </p:oleObj>
              </mc:Choice>
              <mc:Fallback>
                <p:oleObj name="Visio" r:id="rId2" imgW="14982838" imgH="6378507" progId="Visio.Drawing.15">
                  <p:embed/>
                  <p:pic>
                    <p:nvPicPr>
                      <p:cNvPr id="3" name="Object 2">
                        <a:extLst>
                          <a:ext uri="{FF2B5EF4-FFF2-40B4-BE49-F238E27FC236}">
                            <a16:creationId xmlns:a16="http://schemas.microsoft.com/office/drawing/2014/main" id="{C001462E-3BFB-05F4-6DA8-CDDDBF770BFD}"/>
                          </a:ext>
                        </a:extLst>
                      </p:cNvPr>
                      <p:cNvPicPr>
                        <a:picLocks noChangeAspect="1" noChangeArrowheads="1"/>
                      </p:cNvPicPr>
                      <p:nvPr/>
                    </p:nvPicPr>
                    <p:blipFill>
                      <a:blip r:embed="rId3"/>
                      <a:srcRect b="-3738"/>
                      <a:stretch>
                        <a:fillRect/>
                      </a:stretch>
                    </p:blipFill>
                    <p:spPr bwMode="auto">
                      <a:xfrm>
                        <a:off x="4641815" y="3276605"/>
                        <a:ext cx="7308243" cy="3454391"/>
                      </a:xfrm>
                      <a:prstGeom prst="rect">
                        <a:avLst/>
                      </a:prstGeom>
                      <a:noFill/>
                    </p:spPr>
                  </p:pic>
                </p:oleObj>
              </mc:Fallback>
            </mc:AlternateContent>
          </a:graphicData>
        </a:graphic>
      </p:graphicFrame>
      <p:graphicFrame>
        <p:nvGraphicFramePr>
          <p:cNvPr id="4" name="Object 3">
            <a:extLst>
              <a:ext uri="{FF2B5EF4-FFF2-40B4-BE49-F238E27FC236}">
                <a16:creationId xmlns:a16="http://schemas.microsoft.com/office/drawing/2014/main" id="{D2622F83-B83B-8A89-326B-7A618F83EA28}"/>
              </a:ext>
            </a:extLst>
          </p:cNvPr>
          <p:cNvGraphicFramePr>
            <a:graphicFrameLocks noChangeAspect="1"/>
          </p:cNvGraphicFramePr>
          <p:nvPr>
            <p:extLst>
              <p:ext uri="{D42A27DB-BD31-4B8C-83A1-F6EECF244321}">
                <p14:modId xmlns:p14="http://schemas.microsoft.com/office/powerpoint/2010/main" val="2770718499"/>
              </p:ext>
            </p:extLst>
          </p:nvPr>
        </p:nvGraphicFramePr>
        <p:xfrm>
          <a:off x="268356" y="278295"/>
          <a:ext cx="4417944" cy="2088106"/>
        </p:xfrm>
        <a:graphic>
          <a:graphicData uri="http://schemas.openxmlformats.org/presentationml/2006/ole">
            <mc:AlternateContent xmlns:mc="http://schemas.openxmlformats.org/markup-compatibility/2006">
              <mc:Choice xmlns:v="urn:schemas-microsoft-com:vml" Requires="v">
                <p:oleObj name="Visio" r:id="rId4" imgW="14973274" imgH="6369212" progId="Visio.Drawing.15">
                  <p:embed/>
                </p:oleObj>
              </mc:Choice>
              <mc:Fallback>
                <p:oleObj name="Visio" r:id="rId4" imgW="14973274" imgH="6369212" progId="Visio.Drawing.15">
                  <p:embed/>
                  <p:pic>
                    <p:nvPicPr>
                      <p:cNvPr id="4" name="Object 3">
                        <a:extLst>
                          <a:ext uri="{FF2B5EF4-FFF2-40B4-BE49-F238E27FC236}">
                            <a16:creationId xmlns:a16="http://schemas.microsoft.com/office/drawing/2014/main" id="{D2622F83-B83B-8A89-326B-7A618F83EA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b="-3738"/>
                      <a:stretch>
                        <a:fillRect/>
                      </a:stretch>
                    </p:blipFill>
                    <p:spPr bwMode="auto">
                      <a:xfrm>
                        <a:off x="268356" y="278295"/>
                        <a:ext cx="4417944" cy="2088106"/>
                      </a:xfrm>
                      <a:prstGeom prst="rect">
                        <a:avLst/>
                      </a:prstGeom>
                      <a:noFill/>
                    </p:spPr>
                  </p:pic>
                </p:oleObj>
              </mc:Fallback>
            </mc:AlternateContent>
          </a:graphicData>
        </a:graphic>
      </p:graphicFrame>
      <p:sp>
        <p:nvSpPr>
          <p:cNvPr id="5" name="Arrow: Right 4">
            <a:extLst>
              <a:ext uri="{FF2B5EF4-FFF2-40B4-BE49-F238E27FC236}">
                <a16:creationId xmlns:a16="http://schemas.microsoft.com/office/drawing/2014/main" id="{0D95A7AC-A11B-ABE1-D84B-73FABCB71BC3}"/>
              </a:ext>
            </a:extLst>
          </p:cNvPr>
          <p:cNvSpPr/>
          <p:nvPr/>
        </p:nvSpPr>
        <p:spPr>
          <a:xfrm rot="2831752">
            <a:off x="4813085" y="2396065"/>
            <a:ext cx="914400" cy="745066"/>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27A8A18-B4C4-81DA-7210-53D365E688DF}"/>
              </a:ext>
            </a:extLst>
          </p:cNvPr>
          <p:cNvSpPr txBox="1"/>
          <p:nvPr/>
        </p:nvSpPr>
        <p:spPr>
          <a:xfrm>
            <a:off x="571500" y="3318933"/>
            <a:ext cx="2902344" cy="1938992"/>
          </a:xfrm>
          <a:prstGeom prst="rect">
            <a:avLst/>
          </a:prstGeom>
          <a:noFill/>
        </p:spPr>
        <p:txBody>
          <a:bodyPr wrap="square" rtlCol="0">
            <a:spAutoFit/>
          </a:bodyPr>
          <a:lstStyle/>
          <a:p>
            <a:pPr marL="285750" marR="0" indent="-285750">
              <a:spcBef>
                <a:spcPts val="0"/>
              </a:spcBef>
              <a:spcAft>
                <a:spcPts val="900"/>
              </a:spcAft>
              <a:buFont typeface="Arial" panose="020B0604020202020204" pitchFamily="34" charset="0"/>
              <a:buChar char="•"/>
            </a:pPr>
            <a:r>
              <a:rPr lang="en-GB" sz="2000" dirty="0">
                <a:latin typeface="Arial" panose="020B0604020202020204" pitchFamily="34" charset="0"/>
                <a:ea typeface="Times New Roman" panose="02020603050405020304" pitchFamily="18" charset="0"/>
                <a:cs typeface="Arial" panose="020B0604020202020204" pitchFamily="34" charset="0"/>
              </a:rPr>
              <a:t>T</a:t>
            </a:r>
            <a:r>
              <a:rPr lang="en-GB" sz="2000" dirty="0">
                <a:effectLst/>
                <a:latin typeface="Arial" panose="020B0604020202020204" pitchFamily="34" charset="0"/>
                <a:ea typeface="Times New Roman" panose="02020603050405020304" pitchFamily="18" charset="0"/>
                <a:cs typeface="Arial" panose="020B0604020202020204" pitchFamily="34" charset="0"/>
              </a:rPr>
              <a:t>he changes are minimal: Only 5GMS prefixes are added to Media Session Handler and Media Stream Handler.</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8" name="Title 1">
            <a:extLst>
              <a:ext uri="{FF2B5EF4-FFF2-40B4-BE49-F238E27FC236}">
                <a16:creationId xmlns:a16="http://schemas.microsoft.com/office/drawing/2014/main" id="{07693CE6-9F51-B5A0-21F4-22DF84A9A268}"/>
              </a:ext>
            </a:extLst>
          </p:cNvPr>
          <p:cNvSpPr txBox="1">
            <a:spLocks/>
          </p:cNvSpPr>
          <p:nvPr/>
        </p:nvSpPr>
        <p:spPr>
          <a:xfrm>
            <a:off x="5969726" y="595735"/>
            <a:ext cx="5762897" cy="72716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Alignment example: 26.501</a:t>
            </a:r>
          </a:p>
        </p:txBody>
      </p:sp>
      <p:pic>
        <p:nvPicPr>
          <p:cNvPr id="9" name="Picture 8">
            <a:extLst>
              <a:ext uri="{FF2B5EF4-FFF2-40B4-BE49-F238E27FC236}">
                <a16:creationId xmlns:a16="http://schemas.microsoft.com/office/drawing/2014/main" id="{33C57CE8-AE69-A6DF-AC59-65B8BF5F3DB6}"/>
              </a:ext>
            </a:extLst>
          </p:cNvPr>
          <p:cNvPicPr>
            <a:picLocks noChangeAspect="1"/>
          </p:cNvPicPr>
          <p:nvPr/>
        </p:nvPicPr>
        <p:blipFill>
          <a:blip r:embed="rId6"/>
          <a:stretch>
            <a:fillRect/>
          </a:stretch>
        </p:blipFill>
        <p:spPr>
          <a:xfrm>
            <a:off x="5715218" y="1151965"/>
            <a:ext cx="5173464" cy="352135"/>
          </a:xfrm>
          <a:prstGeom prst="rect">
            <a:avLst/>
          </a:prstGeom>
        </p:spPr>
      </p:pic>
    </p:spTree>
    <p:extLst>
      <p:ext uri="{BB962C8B-B14F-4D97-AF65-F5344CB8AC3E}">
        <p14:creationId xmlns:p14="http://schemas.microsoft.com/office/powerpoint/2010/main" val="1142576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B5FC6F6-E9BC-8C2D-480D-7A735402C74B}"/>
              </a:ext>
            </a:extLst>
          </p:cNvPr>
          <p:cNvSpPr>
            <a:spLocks noChangeArrowheads="1"/>
          </p:cNvSpPr>
          <p:nvPr/>
        </p:nvSpPr>
        <p:spPr bwMode="auto">
          <a:xfrm>
            <a:off x="905932" y="795865"/>
            <a:ext cx="1855773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 name="Object 2">
            <a:extLst>
              <a:ext uri="{FF2B5EF4-FFF2-40B4-BE49-F238E27FC236}">
                <a16:creationId xmlns:a16="http://schemas.microsoft.com/office/drawing/2014/main" id="{1925A671-84AF-286C-D289-091B17BABB1A}"/>
              </a:ext>
            </a:extLst>
          </p:cNvPr>
          <p:cNvGraphicFramePr>
            <a:graphicFrameLocks noChangeAspect="1"/>
          </p:cNvGraphicFramePr>
          <p:nvPr>
            <p:extLst>
              <p:ext uri="{D42A27DB-BD31-4B8C-83A1-F6EECF244321}">
                <p14:modId xmlns:p14="http://schemas.microsoft.com/office/powerpoint/2010/main" val="3267876046"/>
              </p:ext>
            </p:extLst>
          </p:nvPr>
        </p:nvGraphicFramePr>
        <p:xfrm>
          <a:off x="5349137" y="3505200"/>
          <a:ext cx="6597339" cy="3111499"/>
        </p:xfrm>
        <a:graphic>
          <a:graphicData uri="http://schemas.openxmlformats.org/presentationml/2006/ole">
            <mc:AlternateContent xmlns:mc="http://schemas.openxmlformats.org/markup-compatibility/2006">
              <mc:Choice xmlns:v="urn:schemas-microsoft-com:vml" Requires="v">
                <p:oleObj name="Visio" r:id="rId2" imgW="14982838" imgH="6378507" progId="Visio.Drawing.15">
                  <p:embed/>
                </p:oleObj>
              </mc:Choice>
              <mc:Fallback>
                <p:oleObj name="Visio" r:id="rId2" imgW="14982838" imgH="6378507" progId="Visio.Drawing.15">
                  <p:embed/>
                  <p:pic>
                    <p:nvPicPr>
                      <p:cNvPr id="3" name="Object 2">
                        <a:extLst>
                          <a:ext uri="{FF2B5EF4-FFF2-40B4-BE49-F238E27FC236}">
                            <a16:creationId xmlns:a16="http://schemas.microsoft.com/office/drawing/2014/main" id="{1925A671-84AF-286C-D289-091B17BABB1A}"/>
                          </a:ext>
                        </a:extLst>
                      </p:cNvPr>
                      <p:cNvPicPr>
                        <a:picLocks noChangeAspect="1" noChangeArrowheads="1"/>
                      </p:cNvPicPr>
                      <p:nvPr/>
                    </p:nvPicPr>
                    <p:blipFill>
                      <a:blip r:embed="rId3"/>
                      <a:srcRect b="-3738"/>
                      <a:stretch>
                        <a:fillRect/>
                      </a:stretch>
                    </p:blipFill>
                    <p:spPr bwMode="auto">
                      <a:xfrm>
                        <a:off x="5349137" y="3505200"/>
                        <a:ext cx="6597339" cy="3111499"/>
                      </a:xfrm>
                      <a:prstGeom prst="rect">
                        <a:avLst/>
                      </a:prstGeom>
                      <a:noFill/>
                    </p:spPr>
                  </p:pic>
                </p:oleObj>
              </mc:Fallback>
            </mc:AlternateContent>
          </a:graphicData>
        </a:graphic>
      </p:graphicFrame>
      <p:graphicFrame>
        <p:nvGraphicFramePr>
          <p:cNvPr id="4" name="Object 3">
            <a:extLst>
              <a:ext uri="{FF2B5EF4-FFF2-40B4-BE49-F238E27FC236}">
                <a16:creationId xmlns:a16="http://schemas.microsoft.com/office/drawing/2014/main" id="{5C7C719E-C42D-381F-9654-2B991E616B61}"/>
              </a:ext>
            </a:extLst>
          </p:cNvPr>
          <p:cNvGraphicFramePr>
            <a:graphicFrameLocks noChangeAspect="1"/>
          </p:cNvGraphicFramePr>
          <p:nvPr>
            <p:extLst>
              <p:ext uri="{D42A27DB-BD31-4B8C-83A1-F6EECF244321}">
                <p14:modId xmlns:p14="http://schemas.microsoft.com/office/powerpoint/2010/main" val="89317095"/>
              </p:ext>
            </p:extLst>
          </p:nvPr>
        </p:nvGraphicFramePr>
        <p:xfrm>
          <a:off x="390640" y="241301"/>
          <a:ext cx="4981664" cy="2349499"/>
        </p:xfrm>
        <a:graphic>
          <a:graphicData uri="http://schemas.openxmlformats.org/presentationml/2006/ole">
            <mc:AlternateContent xmlns:mc="http://schemas.openxmlformats.org/markup-compatibility/2006">
              <mc:Choice xmlns:v="urn:schemas-microsoft-com:vml" Requires="v">
                <p:oleObj name="Visio" r:id="rId4" imgW="14982838" imgH="6378507" progId="Visio.Drawing.15">
                  <p:embed/>
                </p:oleObj>
              </mc:Choice>
              <mc:Fallback>
                <p:oleObj name="Visio" r:id="rId4" imgW="14982838" imgH="6378507" progId="Visio.Drawing.15">
                  <p:embed/>
                  <p:pic>
                    <p:nvPicPr>
                      <p:cNvPr id="4" name="Object 3">
                        <a:extLst>
                          <a:ext uri="{FF2B5EF4-FFF2-40B4-BE49-F238E27FC236}">
                            <a16:creationId xmlns:a16="http://schemas.microsoft.com/office/drawing/2014/main" id="{5C7C719E-C42D-381F-9654-2B991E616B6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b="-3738"/>
                      <a:stretch>
                        <a:fillRect/>
                      </a:stretch>
                    </p:blipFill>
                    <p:spPr bwMode="auto">
                      <a:xfrm>
                        <a:off x="390640" y="241301"/>
                        <a:ext cx="4981664" cy="2349499"/>
                      </a:xfrm>
                      <a:prstGeom prst="rect">
                        <a:avLst/>
                      </a:prstGeom>
                      <a:noFill/>
                    </p:spPr>
                  </p:pic>
                </p:oleObj>
              </mc:Fallback>
            </mc:AlternateContent>
          </a:graphicData>
        </a:graphic>
      </p:graphicFrame>
      <p:sp>
        <p:nvSpPr>
          <p:cNvPr id="5" name="Arrow: Right 4">
            <a:extLst>
              <a:ext uri="{FF2B5EF4-FFF2-40B4-BE49-F238E27FC236}">
                <a16:creationId xmlns:a16="http://schemas.microsoft.com/office/drawing/2014/main" id="{51620240-83FB-DF9F-893F-59CA4E2F95F9}"/>
              </a:ext>
            </a:extLst>
          </p:cNvPr>
          <p:cNvSpPr/>
          <p:nvPr/>
        </p:nvSpPr>
        <p:spPr>
          <a:xfrm rot="2831752">
            <a:off x="5685032" y="2461292"/>
            <a:ext cx="914400" cy="745066"/>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703C02F-2430-3913-0159-B3FFA6E88443}"/>
              </a:ext>
            </a:extLst>
          </p:cNvPr>
          <p:cNvSpPr txBox="1"/>
          <p:nvPr/>
        </p:nvSpPr>
        <p:spPr>
          <a:xfrm>
            <a:off x="450268" y="3276600"/>
            <a:ext cx="3770207" cy="3293209"/>
          </a:xfrm>
          <a:prstGeom prst="rect">
            <a:avLst/>
          </a:prstGeom>
          <a:noFill/>
        </p:spPr>
        <p:txBody>
          <a:bodyPr wrap="square" rtlCol="0">
            <a:spAutoFit/>
          </a:bodyPr>
          <a:lstStyle/>
          <a:p>
            <a:pPr marL="180340" marR="0">
              <a:spcBef>
                <a:spcPts val="0"/>
              </a:spcBef>
              <a:spcAft>
                <a:spcPts val="90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1. Use of </a:t>
            </a:r>
            <a:r>
              <a:rPr lang="en-US" sz="1600" dirty="0" err="1">
                <a:effectLst/>
                <a:latin typeface="Arial" panose="020B0604020202020204" pitchFamily="34" charset="0"/>
                <a:ea typeface="Times New Roman" panose="02020603050405020304" pitchFamily="18" charset="0"/>
                <a:cs typeface="Arial" panose="020B0604020202020204" pitchFamily="34" charset="0"/>
              </a:rPr>
              <a:t>MeCAR</a:t>
            </a:r>
            <a:r>
              <a:rPr lang="en-US" sz="1600" dirty="0">
                <a:effectLst/>
                <a:latin typeface="Arial" panose="020B0604020202020204" pitchFamily="34" charset="0"/>
                <a:ea typeface="Times New Roman" panose="02020603050405020304" pitchFamily="18" charset="0"/>
                <a:cs typeface="Arial" panose="020B0604020202020204" pitchFamily="34" charset="0"/>
              </a:rPr>
              <a:t> architecture in UE</a:t>
            </a:r>
          </a:p>
          <a:p>
            <a:pPr marL="180340" marR="0">
              <a:spcBef>
                <a:spcPts val="0"/>
              </a:spcBef>
              <a:spcAft>
                <a:spcPts val="90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2. Add SR prefix to all specific split-rendering functions.</a:t>
            </a:r>
          </a:p>
          <a:p>
            <a:pPr marL="180340" marR="0">
              <a:spcBef>
                <a:spcPts val="0"/>
              </a:spcBef>
              <a:spcAft>
                <a:spcPts val="90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3. Change the RTC AF and SRS to SR AF and SR AS respectively. The new functions only define the specific functionalities needed to support split rendering. </a:t>
            </a:r>
          </a:p>
          <a:p>
            <a:pPr marL="180340" marR="0">
              <a:spcBef>
                <a:spcPts val="0"/>
              </a:spcBef>
              <a:spcAft>
                <a:spcPts val="90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4. Add SR-7 and SR-6, and change of SR-5 to solid line.</a:t>
            </a:r>
          </a:p>
          <a:p>
            <a:endParaRPr lang="en-US" dirty="0"/>
          </a:p>
        </p:txBody>
      </p:sp>
      <p:sp>
        <p:nvSpPr>
          <p:cNvPr id="8" name="Title 1">
            <a:extLst>
              <a:ext uri="{FF2B5EF4-FFF2-40B4-BE49-F238E27FC236}">
                <a16:creationId xmlns:a16="http://schemas.microsoft.com/office/drawing/2014/main" id="{E364E14C-76BA-469D-F6A1-E74D005FA11E}"/>
              </a:ext>
            </a:extLst>
          </p:cNvPr>
          <p:cNvSpPr txBox="1">
            <a:spLocks/>
          </p:cNvSpPr>
          <p:nvPr/>
        </p:nvSpPr>
        <p:spPr>
          <a:xfrm>
            <a:off x="6313714" y="352697"/>
            <a:ext cx="5040086" cy="133799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Alignment example: 26.565</a:t>
            </a:r>
          </a:p>
        </p:txBody>
      </p:sp>
      <p:pic>
        <p:nvPicPr>
          <p:cNvPr id="9" name="Picture 8">
            <a:extLst>
              <a:ext uri="{FF2B5EF4-FFF2-40B4-BE49-F238E27FC236}">
                <a16:creationId xmlns:a16="http://schemas.microsoft.com/office/drawing/2014/main" id="{4175BA6C-BD58-D086-877F-81BA0D074B30}"/>
              </a:ext>
            </a:extLst>
          </p:cNvPr>
          <p:cNvPicPr>
            <a:picLocks noChangeAspect="1"/>
          </p:cNvPicPr>
          <p:nvPr/>
        </p:nvPicPr>
        <p:blipFill>
          <a:blip r:embed="rId6"/>
          <a:stretch>
            <a:fillRect/>
          </a:stretch>
        </p:blipFill>
        <p:spPr>
          <a:xfrm>
            <a:off x="6406042" y="844790"/>
            <a:ext cx="4483527" cy="305174"/>
          </a:xfrm>
          <a:prstGeom prst="rect">
            <a:avLst/>
          </a:prstGeom>
        </p:spPr>
      </p:pic>
    </p:spTree>
    <p:extLst>
      <p:ext uri="{BB962C8B-B14F-4D97-AF65-F5344CB8AC3E}">
        <p14:creationId xmlns:p14="http://schemas.microsoft.com/office/powerpoint/2010/main" val="665591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1087</Words>
  <Application>Microsoft Office PowerPoint</Application>
  <PresentationFormat>Widescreen</PresentationFormat>
  <Paragraphs>73</Paragraphs>
  <Slides>11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8" baseType="lpstr">
      <vt:lpstr>Arial</vt:lpstr>
      <vt:lpstr>Calibri</vt:lpstr>
      <vt:lpstr>Calibri Light</vt:lpstr>
      <vt:lpstr>Times New Roman</vt:lpstr>
      <vt:lpstr>Office Theme</vt:lpstr>
      <vt:lpstr>Visio</vt:lpstr>
      <vt:lpstr>Microsoft Visio Drawing</vt:lpstr>
      <vt:lpstr>Alignment between 5GMS, RTC, and SR architectures and naming convention</vt:lpstr>
      <vt:lpstr>Goal &amp; objectives</vt:lpstr>
      <vt:lpstr>PowerPoint Presentation</vt:lpstr>
      <vt:lpstr>5GMS current status</vt:lpstr>
      <vt:lpstr>SR-MSE current status</vt:lpstr>
      <vt:lpstr>5G RTC current status</vt:lpstr>
      <vt:lpstr>Recommendations for alignment</vt:lpstr>
      <vt:lpstr>PowerPoint Presentation</vt:lpstr>
      <vt:lpstr>PowerPoint Presentation</vt:lpstr>
      <vt:lpstr>PowerPoint Presentation</vt:lpstr>
      <vt:lpstr>Proposal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Iraj Sodagar</dc:creator>
  <cp:lastModifiedBy>Iraj Sodagar</cp:lastModifiedBy>
  <cp:revision>2</cp:revision>
  <dcterms:created xsi:type="dcterms:W3CDTF">2023-05-22T08:18:32Z</dcterms:created>
  <dcterms:modified xsi:type="dcterms:W3CDTF">2023-05-22T22:05:51Z</dcterms:modified>
</cp:coreProperties>
</file>