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3136A8-6BC4-44EC-AAB6-9A12BB0B28C5}" v="3" dt="2022-11-14T08:48:13.8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Stockhammer" userId="2aa20ba2-ba43-46c1-9e8b-e40494025eed" providerId="ADAL" clId="{E53136A8-6BC4-44EC-AAB6-9A12BB0B28C5}"/>
    <pc:docChg chg="modSld">
      <pc:chgData name="Thomas Stockhammer" userId="2aa20ba2-ba43-46c1-9e8b-e40494025eed" providerId="ADAL" clId="{E53136A8-6BC4-44EC-AAB6-9A12BB0B28C5}" dt="2022-11-14T08:49:20.484" v="90" actId="20577"/>
      <pc:docMkLst>
        <pc:docMk/>
      </pc:docMkLst>
      <pc:sldChg chg="modSp">
        <pc:chgData name="Thomas Stockhammer" userId="2aa20ba2-ba43-46c1-9e8b-e40494025eed" providerId="ADAL" clId="{E53136A8-6BC4-44EC-AAB6-9A12BB0B28C5}" dt="2022-11-14T08:47:25.473" v="0" actId="1076"/>
        <pc:sldMkLst>
          <pc:docMk/>
          <pc:sldMk cId="866915541" sldId="258"/>
        </pc:sldMkLst>
        <pc:picChg chg="mod">
          <ac:chgData name="Thomas Stockhammer" userId="2aa20ba2-ba43-46c1-9e8b-e40494025eed" providerId="ADAL" clId="{E53136A8-6BC4-44EC-AAB6-9A12BB0B28C5}" dt="2022-11-14T08:47:25.473" v="0" actId="1076"/>
          <ac:picMkLst>
            <pc:docMk/>
            <pc:sldMk cId="866915541" sldId="258"/>
            <ac:picMk id="1026" creationId="{0199DF26-9F68-C579-D6A0-151846334187}"/>
          </ac:picMkLst>
        </pc:picChg>
      </pc:sldChg>
      <pc:sldChg chg="addSp delSp modSp mod">
        <pc:chgData name="Thomas Stockhammer" userId="2aa20ba2-ba43-46c1-9e8b-e40494025eed" providerId="ADAL" clId="{E53136A8-6BC4-44EC-AAB6-9A12BB0B28C5}" dt="2022-11-14T08:49:20.484" v="90" actId="20577"/>
        <pc:sldMkLst>
          <pc:docMk/>
          <pc:sldMk cId="1190143210" sldId="259"/>
        </pc:sldMkLst>
        <pc:spChg chg="mod">
          <ac:chgData name="Thomas Stockhammer" userId="2aa20ba2-ba43-46c1-9e8b-e40494025eed" providerId="ADAL" clId="{E53136A8-6BC4-44EC-AAB6-9A12BB0B28C5}" dt="2022-11-14T08:49:20.484" v="90" actId="20577"/>
          <ac:spMkLst>
            <pc:docMk/>
            <pc:sldMk cId="1190143210" sldId="259"/>
            <ac:spMk id="3" creationId="{B6F8B8EB-B4C0-6906-DF12-674267638484}"/>
          </ac:spMkLst>
        </pc:spChg>
        <pc:picChg chg="add del">
          <ac:chgData name="Thomas Stockhammer" userId="2aa20ba2-ba43-46c1-9e8b-e40494025eed" providerId="ADAL" clId="{E53136A8-6BC4-44EC-AAB6-9A12BB0B28C5}" dt="2022-11-14T08:48:13.847" v="25"/>
          <ac:picMkLst>
            <pc:docMk/>
            <pc:sldMk cId="1190143210" sldId="259"/>
            <ac:picMk id="2052" creationId="{EB16A333-8C7E-D830-317B-479822C227F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8E05F-EF50-928B-CAE9-4D240D29A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F96E96-805C-3460-06CC-7AB73A184A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60729-2CF6-90B5-B7A9-B819D9CE3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F8426-21FD-DA2F-64DB-B9A2A985C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CACC4-2EA2-8C5E-FE81-28D515A23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5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8FD22-2DA2-F10B-32EE-C0EDACAEE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5B1258-E7E3-67BF-0745-CB7C250B6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CAE77-7FAD-C806-404B-C0FE2D293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39E8B-C500-7C43-717A-F9631B5FF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FB5B1-468D-0505-7C14-D7FE64774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71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2D8E3D-EC42-3247-FF89-510069EDB3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BA2744-1C72-BF35-2251-5B18D44156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21924-D05F-A65E-DE31-0714D5859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B9278-3661-82C5-8613-87D8B6532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26601-B291-13AF-3217-C19660F4B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54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5DCBB-DCB2-A442-A1AA-7F1D2A824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68238-306D-01C4-424E-0E4653706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C459B-493D-52FE-B596-C19D37955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7B881-C190-0F7F-13CA-84A930594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D308C-F730-4F93-4CB7-06663908B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27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170F2-4B43-65EB-4AEF-9CEEA18C8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4D0EE-4D3D-11FF-BA95-4FA38A7B3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06D269-BACC-2824-AD44-C9ABD813B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1395D-6217-1386-AC0B-5B0BAEEEC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457AB-BD4B-5AF7-1B91-F61684800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25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5E845-3055-7105-1F6B-11A6901FF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77495-4EA1-1B08-DEEF-444C9AE3B6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119373-8074-927A-C555-39D7BE373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9D2931-308F-567F-EF61-CCB205150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03EF35-2813-29B4-6FDD-5429B78A7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E1F35-EC29-A748-310B-383D7B5F2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343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564F7-CFB9-6326-95D8-86BB12BE4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B73BE9-1A03-93B1-5AAC-2048005A2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36F3B0-E60A-566A-42BB-C5572BB73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B5BBCA-2DAF-FB4D-E248-E5E702C4D0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5DDB30-C597-673C-23C0-956C22B0C8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69CEE1-4287-668D-D4C4-4FFE65044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0BE8DC-B5AE-27B6-3CE5-727CF772F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791776-524B-B0FD-1D52-3EC5B81E8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569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A1CC5-1417-68C2-7821-38BB7DC9D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C87F6B-8E54-4444-391A-1E78AB538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9EE6C3-B94C-A65A-3004-C7D611CB0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3D4071-FC4B-0F6B-DB44-7940F86BA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43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6A213F-853A-D7D0-AE03-0FFBE6F81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9DDABA-5076-1099-19F1-96938685D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110019-1F4C-9E65-A080-1EC14BF9F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93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43E1D-F2F7-C0BC-3C69-E00BE81AB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16CDA-8FCB-9792-49A9-609970161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37D5EE-3E8F-DD76-A0DD-BCC04C87C8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EECE9-0B84-E430-CEE3-276DACDA9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83066-0E72-E268-8ED0-32FA39D2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6E250A-C839-8FEF-7F0E-2D90898D5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082A0-110A-98AA-3D50-DCF4EC681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0811CD-0FD0-07A3-1230-2CC6416C1A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9363EE-CC6C-7F09-2717-92BB3DB8FF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1A8368-671D-C815-8D82-25772333E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E73E58-78F3-B38D-73D5-25E6D608A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068C6B-0513-2123-AC82-C3D4F78BF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88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E8C1BD-6C77-4766-8DBA-4D1B697CD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1216AB-98D8-5EAE-1B54-253F64C5B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F6C15-B3BF-C929-37B0-F056F1D6A9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5226B-947D-3B24-8284-CFA0B1C767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EFC2F-D21D-4AF6-85B9-9D579096FA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1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owlingcenter31.f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910E6-7351-4734-DD9B-2379AB7C09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SA4#121 Social Bowling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F8FD5C-5408-6DAC-2F5E-04EDC774A9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Self-funded Social 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413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F4BA0-E450-5818-6146-E714BF0E4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Invitation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BDFDF-0CCE-F654-C781-F0C04A143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as this is the first time we meet again since almost 3 years, we are sure there are many stories to be told.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Hence, we organize a small self-funded social gathering on Nov 17, 2022. We checked for </a:t>
            </a:r>
            <a:r>
              <a:rPr lang="en-US" sz="1800" dirty="0" err="1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SUPing</a:t>
            </a: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 on Garonne, but may get a bit too chilly. Mountain hiking at 6am was also no option, and who would do wine tasting in France. Hence, we are back to </a:t>
            </a:r>
            <a:r>
              <a:rPr lang="en-US" sz="1800" b="1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BOWLING. </a:t>
            </a: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At 8pm we have made initial arrangements at </a:t>
            </a:r>
            <a:r>
              <a:rPr lang="en-US" sz="1800" u="sng" dirty="0">
                <a:solidFill>
                  <a:srgbClr val="1155CC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hlinkClick r:id="rId2"/>
              </a:rPr>
              <a:t>https://bowlingcenter31.fr/</a:t>
            </a: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 to have a mix of food, bowling, fun and drinks. Bowling and food per person is 45-50 Euros, drinks would be paid individually.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In order to make final arrangements, can you please let us know if you participate by November 9, 2022. We can arrange for up to 60 people, so it would be a first come first serve. After November 9, 2022, we may share with selected 3GPP colleagues outside SA4 if there is still room.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To simplify payments, people can </a:t>
            </a:r>
            <a:r>
              <a:rPr lang="en-US" sz="1800" dirty="0" err="1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paypal</a:t>
            </a: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 Thomas 50 Euros. However, if this is not possible, we can also arrange cash during SA4#121.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If you have questions, reach out to us.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The SA4 social event team (Thomas, Fred and Gilles)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916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B9A5-7D07-C7FE-11E9-1670853E4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Responses</a:t>
            </a:r>
            <a:endParaRPr lang="en-US" dirty="0"/>
          </a:p>
        </p:txBody>
      </p:sp>
      <p:pic>
        <p:nvPicPr>
          <p:cNvPr id="1026" name="Picture 2" descr="Forms response chart. Question title: Participation. Number of responses: 35 responses.">
            <a:extLst>
              <a:ext uri="{FF2B5EF4-FFF2-40B4-BE49-F238E27FC236}">
                <a16:creationId xmlns:a16="http://schemas.microsoft.com/office/drawing/2014/main" id="{0199DF26-9F68-C579-D6A0-151846334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05" y="1469393"/>
            <a:ext cx="11258550" cy="473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915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EC261-B5D6-2784-F664-1282B9225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Drinks are kindly sponsored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8B8EB-B4C0-6906-DF12-674267638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Dolby will kindly pay for Thursday Emmy presentation drinks.</a:t>
            </a:r>
          </a:p>
          <a:p>
            <a:r>
              <a:rPr lang="en-US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And we still have ability to add several people, please register today to finalize </a:t>
            </a:r>
            <a:r>
              <a:rPr lang="en-US"/>
              <a:t>the count or let me (Thomas) know</a:t>
            </a:r>
            <a:endParaRPr lang="en-US" dirty="0"/>
          </a:p>
          <a:p>
            <a:r>
              <a:rPr lang="en-US" dirty="0"/>
              <a:t>http://www.tinyurrl.com/sa4-121</a:t>
            </a:r>
          </a:p>
        </p:txBody>
      </p:sp>
      <p:pic>
        <p:nvPicPr>
          <p:cNvPr id="2050" name="Picture 2" descr="Working at Dolby">
            <a:extLst>
              <a:ext uri="{FF2B5EF4-FFF2-40B4-BE49-F238E27FC236}">
                <a16:creationId xmlns:a16="http://schemas.microsoft.com/office/drawing/2014/main" id="{45F3FD35-8468-C55D-6E4C-5D1D77460C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795" y="338138"/>
            <a:ext cx="3371850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0143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296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Office Theme</vt:lpstr>
      <vt:lpstr>SA4#121 Social Bowling</vt:lpstr>
      <vt:lpstr>Invitation</vt:lpstr>
      <vt:lpstr>Responses</vt:lpstr>
      <vt:lpstr>Drinks are kindly sponsored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SA4#121 Social Bowling</dc:title>
  <dc:creator>Thomas Stockhammer</dc:creator>
  <cp:lastModifiedBy>Thomas Stockhammer</cp:lastModifiedBy>
  <cp:revision>1</cp:revision>
  <dcterms:created xsi:type="dcterms:W3CDTF">2022-11-14T08:37:50Z</dcterms:created>
  <dcterms:modified xsi:type="dcterms:W3CDTF">2022-11-14T08:49:21Z</dcterms:modified>
</cp:coreProperties>
</file>