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28D846-B827-4817-BD76-4C994438A368}" v="6" dt="2022-11-14T09:18:11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Stockhammer" userId="2aa20ba2-ba43-46c1-9e8b-e40494025eed" providerId="ADAL" clId="{4828D846-B827-4817-BD76-4C994438A368}"/>
    <pc:docChg chg="delSld modSld">
      <pc:chgData name="Thomas Stockhammer" userId="2aa20ba2-ba43-46c1-9e8b-e40494025eed" providerId="ADAL" clId="{4828D846-B827-4817-BD76-4C994438A368}" dt="2022-11-14T09:18:49.056" v="18" actId="122"/>
      <pc:docMkLst>
        <pc:docMk/>
      </pc:docMkLst>
      <pc:sldChg chg="addSp modSp mod">
        <pc:chgData name="Thomas Stockhammer" userId="2aa20ba2-ba43-46c1-9e8b-e40494025eed" providerId="ADAL" clId="{4828D846-B827-4817-BD76-4C994438A368}" dt="2022-11-14T09:18:49.056" v="18" actId="122"/>
        <pc:sldMkLst>
          <pc:docMk/>
          <pc:sldMk cId="866915541" sldId="258"/>
        </pc:sldMkLst>
        <pc:spChg chg="add mod">
          <ac:chgData name="Thomas Stockhammer" userId="2aa20ba2-ba43-46c1-9e8b-e40494025eed" providerId="ADAL" clId="{4828D846-B827-4817-BD76-4C994438A368}" dt="2022-11-14T09:18:49.056" v="18" actId="122"/>
          <ac:spMkLst>
            <pc:docMk/>
            <pc:sldMk cId="866915541" sldId="258"/>
            <ac:spMk id="4" creationId="{69F6AF1B-CFDC-1D0A-ACA8-D00CA335DE51}"/>
          </ac:spMkLst>
        </pc:spChg>
        <pc:picChg chg="mod">
          <ac:chgData name="Thomas Stockhammer" userId="2aa20ba2-ba43-46c1-9e8b-e40494025eed" providerId="ADAL" clId="{4828D846-B827-4817-BD76-4C994438A368}" dt="2022-11-14T09:18:11.781" v="13" actId="1076"/>
          <ac:picMkLst>
            <pc:docMk/>
            <pc:sldMk cId="866915541" sldId="258"/>
            <ac:picMk id="1026" creationId="{0199DF26-9F68-C579-D6A0-151846334187}"/>
          </ac:picMkLst>
        </pc:picChg>
      </pc:sldChg>
      <pc:sldChg chg="delSp del">
        <pc:chgData name="Thomas Stockhammer" userId="2aa20ba2-ba43-46c1-9e8b-e40494025eed" providerId="ADAL" clId="{4828D846-B827-4817-BD76-4C994438A368}" dt="2022-11-14T09:17:40.862" v="7" actId="47"/>
        <pc:sldMkLst>
          <pc:docMk/>
          <pc:sldMk cId="1190143210" sldId="259"/>
        </pc:sldMkLst>
        <pc:picChg chg="del">
          <ac:chgData name="Thomas Stockhammer" userId="2aa20ba2-ba43-46c1-9e8b-e40494025eed" providerId="ADAL" clId="{4828D846-B827-4817-BD76-4C994438A368}" dt="2022-11-14T09:16:47.905" v="0" actId="478"/>
          <ac:picMkLst>
            <pc:docMk/>
            <pc:sldMk cId="1190143210" sldId="259"/>
            <ac:picMk id="2050" creationId="{45F3FD35-8468-C55D-6E4C-5D1D77460CD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E05F-EF50-928B-CAE9-4D240D29A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96E96-805C-3460-06CC-7AB73A184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60729-2CF6-90B5-B7A9-B819D9CE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F8426-21FD-DA2F-64DB-B9A2A985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CACC4-2EA2-8C5E-FE81-28D515A2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8FD22-2DA2-F10B-32EE-C0EDACAE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B1258-E7E3-67BF-0745-CB7C250B6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CAE77-7FAD-C806-404B-C0FE2D29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39E8B-C500-7C43-717A-F9631B5F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FB5B1-468D-0505-7C14-D7FE6477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7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2D8E3D-EC42-3247-FF89-510069EDB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A2744-1C72-BF35-2251-5B18D4415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21924-D05F-A65E-DE31-0714D585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B9278-3661-82C5-8613-87D8B653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26601-B291-13AF-3217-C19660F4B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5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5DCBB-DCB2-A442-A1AA-7F1D2A82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68238-306D-01C4-424E-0E4653706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C459B-493D-52FE-B596-C19D3795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B881-C190-0F7F-13CA-84A930594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308C-F730-4F93-4CB7-06663908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170F2-4B43-65EB-4AEF-9CEEA18C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4D0EE-4D3D-11FF-BA95-4FA38A7B3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6D269-BACC-2824-AD44-C9ABD813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1395D-6217-1386-AC0B-5B0BAEEE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457AB-BD4B-5AF7-1B91-F6168480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2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E845-3055-7105-1F6B-11A6901FF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7495-4EA1-1B08-DEEF-444C9AE3B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19373-8074-927A-C555-39D7BE373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D2931-308F-567F-EF61-CCB20515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3EF35-2813-29B4-6FDD-5429B78A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E1F35-EC29-A748-310B-383D7B5F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4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564F7-CFB9-6326-95D8-86BB12BE4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73BE9-1A03-93B1-5AAC-2048005A2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6F3B0-E60A-566A-42BB-C5572BB73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B5BBCA-2DAF-FB4D-E248-E5E702C4D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5DDB30-C597-673C-23C0-956C22B0C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69CEE1-4287-668D-D4C4-4FFE6504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0BE8DC-B5AE-27B6-3CE5-727CF772F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791776-524B-B0FD-1D52-3EC5B81E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6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A1CC5-1417-68C2-7821-38BB7DC9D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C87F6B-8E54-4444-391A-1E78AB538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EE6C3-B94C-A65A-3004-C7D611CB0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D4071-FC4B-0F6B-DB44-7940F86BA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A213F-853A-D7D0-AE03-0FFBE6F8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DDABA-5076-1099-19F1-96938685D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10019-1F4C-9E65-A080-1EC14BF9F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9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43E1D-F2F7-C0BC-3C69-E00BE81A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16CDA-8FCB-9792-49A9-609970161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7D5EE-3E8F-DD76-A0DD-BCC04C87C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EECE9-0B84-E430-CEE3-276DACDA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83066-0E72-E268-8ED0-32FA39D2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E250A-C839-8FEF-7F0E-2D90898D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082A0-110A-98AA-3D50-DCF4EC68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0811CD-0FD0-07A3-1230-2CC6416C1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363EE-CC6C-7F09-2717-92BB3DB8F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A8368-671D-C815-8D82-25772333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73E58-78F3-B38D-73D5-25E6D608A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68C6B-0513-2123-AC82-C3D4F78B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8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E8C1BD-6C77-4766-8DBA-4D1B697CD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216AB-98D8-5EAE-1B54-253F64C5B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F6C15-B3BF-C929-37B0-F056F1D6A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BB1BE-2414-4CC8-8C3A-63390C10AD0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5226B-947D-3B24-8284-CFA0B1C76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EFC2F-D21D-4AF6-85B9-9D579096F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46082-EA0F-41A9-A786-D3575174B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1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owlingcenter31.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10E6-7351-4734-DD9B-2379AB7C0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SA4#121 Social Bowling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8FD5C-5408-6DAC-2F5E-04EDC774A9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Self-funded Social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1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F4BA0-E450-5818-6146-E714BF0E4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Invitation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BDFDF-0CCE-F654-C781-F0C04A14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as this is the first time we meet again since almost 3 years, we are sure there are many stories to be told.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Hence, we organize a small self-funded social gathering on Nov 17, 2022. We checked for </a:t>
            </a:r>
            <a:r>
              <a:rPr lang="en-US" sz="1800" dirty="0" err="1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SUPing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 on Garonne, but may get a bit too chilly. Mountain hiking at 6am was also no option, and who would do wine tasting in France. Hence, we are back to </a:t>
            </a:r>
            <a:r>
              <a:rPr lang="en-US" sz="1800" b="1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BOWLING. 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At 8pm we have made initial arrangements at </a:t>
            </a:r>
            <a:r>
              <a:rPr lang="en-US" sz="1800" u="sng" dirty="0">
                <a:solidFill>
                  <a:srgbClr val="1155CC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hlinkClick r:id="rId2"/>
              </a:rPr>
              <a:t>https://bowlingcenter31.fr/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to have a mix of food, bowling, fun and drinks. Bowling and food per person is 45-50 Euros, drinks would be paid individually.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In order to make final arrangements, can you please let us know if you participate by November 9, 2022. We can arrange for up to 60 people, so it would be a first come first serve. After November 9, 2022, we may share with selected 3GPP colleagues outside SA4 if there is still room.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To simplify payments, people can </a:t>
            </a:r>
            <a:r>
              <a:rPr lang="en-US" sz="1800" dirty="0" err="1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paypal</a:t>
            </a: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 Thomas 50 Euros. However, if this is not possible, we can also arrange cash during SA4#121.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If you have questions, reach out to us.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</a:rPr>
              <a:t>The SA4 social event team (Thomas, Fred and Gilles)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1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B9A5-7D07-C7FE-11E9-1670853E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Responses</a:t>
            </a:r>
            <a:endParaRPr lang="en-US" dirty="0"/>
          </a:p>
        </p:txBody>
      </p:sp>
      <p:pic>
        <p:nvPicPr>
          <p:cNvPr id="1026" name="Picture 2" descr="Forms response chart. Question title: Participation. Number of responses: 35 responses.">
            <a:extLst>
              <a:ext uri="{FF2B5EF4-FFF2-40B4-BE49-F238E27FC236}">
                <a16:creationId xmlns:a16="http://schemas.microsoft.com/office/drawing/2014/main" id="{0199DF26-9F68-C579-D6A0-151846334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33" y="1273528"/>
            <a:ext cx="10246996" cy="431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6AF1B-CFDC-1D0A-ACA8-D00CA335DE51}"/>
              </a:ext>
            </a:extLst>
          </p:cNvPr>
          <p:cNvSpPr txBox="1"/>
          <p:nvPr/>
        </p:nvSpPr>
        <p:spPr>
          <a:xfrm>
            <a:off x="1254033" y="5494997"/>
            <a:ext cx="9326881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And we still have ability to add several people, please register today to finalize the count or let me (Thomas) know</a:t>
            </a:r>
          </a:p>
          <a:p>
            <a:pPr algn="ctr"/>
            <a:r>
              <a:rPr lang="en-US" sz="2400" dirty="0"/>
              <a:t>http://www.tinyurl.com/sa4-121</a:t>
            </a:r>
          </a:p>
        </p:txBody>
      </p:sp>
    </p:spTree>
    <p:extLst>
      <p:ext uri="{BB962C8B-B14F-4D97-AF65-F5344CB8AC3E}">
        <p14:creationId xmlns:p14="http://schemas.microsoft.com/office/powerpoint/2010/main" val="86691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280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 Theme</vt:lpstr>
      <vt:lpstr>SA4#121 Social Bowling</vt:lpstr>
      <vt:lpstr>Invitation</vt:lpstr>
      <vt:lpstr>Responses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SA4#121 Social Bowling</dc:title>
  <dc:creator>Thomas Stockhammer</dc:creator>
  <cp:lastModifiedBy>Thomas Stockhammer</cp:lastModifiedBy>
  <cp:revision>2</cp:revision>
  <dcterms:created xsi:type="dcterms:W3CDTF">2022-11-14T08:37:50Z</dcterms:created>
  <dcterms:modified xsi:type="dcterms:W3CDTF">2022-11-14T09:18:56Z</dcterms:modified>
</cp:coreProperties>
</file>