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DDADAF-0DD2-4D13-8DF9-0001A845F475}" v="74" dt="2022-04-12T08:49:33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Thomas" userId="0534efac-6efc-4f66-a6a4-069aefeb2589" providerId="ADAL" clId="{C9DDADAF-0DD2-4D13-8DF9-0001A845F475}"/>
    <pc:docChg chg="undo custSel addSld delSld modSld">
      <pc:chgData name="Emmanuel Thomas" userId="0534efac-6efc-4f66-a6a4-069aefeb2589" providerId="ADAL" clId="{C9DDADAF-0DD2-4D13-8DF9-0001A845F475}" dt="2022-04-12T08:49:40.738" v="1606" actId="1076"/>
      <pc:docMkLst>
        <pc:docMk/>
      </pc:docMkLst>
      <pc:sldChg chg="addSp delSp modSp mod">
        <pc:chgData name="Emmanuel Thomas" userId="0534efac-6efc-4f66-a6a4-069aefeb2589" providerId="ADAL" clId="{C9DDADAF-0DD2-4D13-8DF9-0001A845F475}" dt="2022-04-12T08:45:54.765" v="1482" actId="20577"/>
        <pc:sldMkLst>
          <pc:docMk/>
          <pc:sldMk cId="1295188913" sldId="256"/>
        </pc:sldMkLst>
        <pc:spChg chg="mod">
          <ac:chgData name="Emmanuel Thomas" userId="0534efac-6efc-4f66-a6a4-069aefeb2589" providerId="ADAL" clId="{C9DDADAF-0DD2-4D13-8DF9-0001A845F475}" dt="2022-04-12T07:56:35.337" v="127" actId="20577"/>
          <ac:spMkLst>
            <pc:docMk/>
            <pc:sldMk cId="1295188913" sldId="256"/>
            <ac:spMk id="2" creationId="{64ECA56F-9557-4235-B725-0140E0EB07AC}"/>
          </ac:spMkLst>
        </pc:spChg>
        <pc:spChg chg="mod">
          <ac:chgData name="Emmanuel Thomas" userId="0534efac-6efc-4f66-a6a4-069aefeb2589" providerId="ADAL" clId="{C9DDADAF-0DD2-4D13-8DF9-0001A845F475}" dt="2022-04-12T08:45:54.765" v="1482" actId="20577"/>
          <ac:spMkLst>
            <pc:docMk/>
            <pc:sldMk cId="1295188913" sldId="256"/>
            <ac:spMk id="3" creationId="{C31CE010-87BD-419E-8634-C19641D3DF89}"/>
          </ac:spMkLst>
        </pc:spChg>
        <pc:spChg chg="add del mod">
          <ac:chgData name="Emmanuel Thomas" userId="0534efac-6efc-4f66-a6a4-069aefeb2589" providerId="ADAL" clId="{C9DDADAF-0DD2-4D13-8DF9-0001A845F475}" dt="2022-04-12T08:45:50.294" v="1478"/>
          <ac:spMkLst>
            <pc:docMk/>
            <pc:sldMk cId="1295188913" sldId="256"/>
            <ac:spMk id="5" creationId="{F91E53B1-5506-431C-9AC1-90C9D50DFBA7}"/>
          </ac:spMkLst>
        </pc:spChg>
        <pc:graphicFrameChg chg="add del mod">
          <ac:chgData name="Emmanuel Thomas" userId="0534efac-6efc-4f66-a6a4-069aefeb2589" providerId="ADAL" clId="{C9DDADAF-0DD2-4D13-8DF9-0001A845F475}" dt="2022-04-12T08:45:50.294" v="1478"/>
          <ac:graphicFrameMkLst>
            <pc:docMk/>
            <pc:sldMk cId="1295188913" sldId="256"/>
            <ac:graphicFrameMk id="4" creationId="{BB45371C-B549-454F-B99A-A6080A17F568}"/>
          </ac:graphicFrameMkLst>
        </pc:graphicFrameChg>
      </pc:sldChg>
      <pc:sldChg chg="addSp delSp modSp mod">
        <pc:chgData name="Emmanuel Thomas" userId="0534efac-6efc-4f66-a6a4-069aefeb2589" providerId="ADAL" clId="{C9DDADAF-0DD2-4D13-8DF9-0001A845F475}" dt="2022-04-12T08:48:34.509" v="1574" actId="5793"/>
        <pc:sldMkLst>
          <pc:docMk/>
          <pc:sldMk cId="1932875726" sldId="257"/>
        </pc:sldMkLst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4" creationId="{2487D31C-93A2-4F7C-BA2C-F82F1CAC8418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5" creationId="{51B64887-173E-4F2F-B8FE-FD120C806307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6" creationId="{3D20226E-F165-4309-9ABE-7F1DAF420952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7" creationId="{9BD70104-DA35-4086-AB4C-ABBFE96CD428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8" creationId="{D0D96216-0344-4753-B174-7E2DFDD44BF4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9" creationId="{3EEED8CA-1C5F-40CC-99B6-C7BF0B5B600D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0" creationId="{CB2C6098-AD1A-47E1-A50C-865825299E66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1" creationId="{3C43AEED-76D9-4009-80AC-8C1B3A36EBC7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2" creationId="{5A16A1F2-2564-4C64-904B-21CEFBAFEF1F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3" creationId="{55457FDE-8744-4080-A7C6-5D13598EE764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4" creationId="{C0FE143A-3D8F-41F7-AA79-D886259063D3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5" creationId="{774250AA-472F-44EF-973C-6F5226718426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6" creationId="{867CBEB2-AA6E-4D68-B1E5-270C0B4349ED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7" creationId="{B678CFCA-4DD7-45E1-97D7-990CF63F697E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8" creationId="{1793FB7F-3E20-43DA-B330-0E905D83CFF2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19" creationId="{5407D832-2610-4584-BA83-7F0D2AD39260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0" creationId="{14391F37-34E9-42C7-BD35-55994D47723B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1" creationId="{2C7133D5-B4DA-4A58-A05F-DD8B2B78B8F6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2" creationId="{1C8E2C57-D212-4B63-A6B2-AC888993B10B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3" creationId="{66B2DFDF-4B8D-40F5-8D39-5E824A3182D2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4" creationId="{ABC1D1B8-5BB6-4105-AF2E-5E2C0BC6A96F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5" creationId="{A5EE4445-2FD7-423A-9BB8-4742053E10F0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6" creationId="{6519467F-60DC-40FA-938C-87A8C88FACAF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7" creationId="{A07D3A4B-CFEB-4B10-8A79-819B2BE0CD1C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8" creationId="{F9364116-1684-4071-9F8A-C0669CA9C70F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29" creationId="{6B070ACC-8A69-4037-B7FB-E80321901DFF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30" creationId="{1EFEF18E-B8B0-4948-A75A-45AC42C999C9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31" creationId="{09A4BA6B-7851-4E19-9E5F-AB39F14B99B8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32" creationId="{364B3970-CEE5-4B70-83DD-D03BB58F76EB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33" creationId="{ACCA2B03-1DF9-4FD1-8781-B3E62F33F3B7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34" creationId="{14D44A24-E959-4986-B939-733EE0A92A15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35" creationId="{635F03A9-D0DD-4B6F-9459-10327C1275ED}"/>
          </ac:spMkLst>
        </pc:spChg>
        <pc:spChg chg="add del">
          <ac:chgData name="Emmanuel Thomas" userId="0534efac-6efc-4f66-a6a4-069aefeb2589" providerId="ADAL" clId="{C9DDADAF-0DD2-4D13-8DF9-0001A845F475}" dt="2022-04-12T07:48:51.872" v="46" actId="478"/>
          <ac:spMkLst>
            <pc:docMk/>
            <pc:sldMk cId="1932875726" sldId="257"/>
            <ac:spMk id="49" creationId="{F786138C-3F98-4C7A-9CBD-A15C046B5162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50" creationId="{F7540512-DE8C-459D-840D-ABAA48F23E85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51" creationId="{28CA2C0E-4C8D-4E79-9046-9E44FE34515E}"/>
          </ac:spMkLst>
        </pc:spChg>
        <pc:spChg chg="add del mod">
          <ac:chgData name="Emmanuel Thomas" userId="0534efac-6efc-4f66-a6a4-069aefeb2589" providerId="ADAL" clId="{C9DDADAF-0DD2-4D13-8DF9-0001A845F475}" dt="2022-04-12T08:48:21.745" v="1556" actId="478"/>
          <ac:spMkLst>
            <pc:docMk/>
            <pc:sldMk cId="1932875726" sldId="257"/>
            <ac:spMk id="61" creationId="{8A5DAE66-ABB4-4792-B4F4-C67BF4B285AF}"/>
          </ac:spMkLst>
        </pc:spChg>
        <pc:spChg chg="add del mod">
          <ac:chgData name="Emmanuel Thomas" userId="0534efac-6efc-4f66-a6a4-069aefeb2589" providerId="ADAL" clId="{C9DDADAF-0DD2-4D13-8DF9-0001A845F475}" dt="2022-04-12T08:48:13.231" v="1554" actId="478"/>
          <ac:spMkLst>
            <pc:docMk/>
            <pc:sldMk cId="1932875726" sldId="257"/>
            <ac:spMk id="62" creationId="{20AD02BF-FC27-4820-8E1C-4E213813AF85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63" creationId="{226294CF-C6C8-403C-ABB2-DC7FFF1934ED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64" creationId="{62AA3D5E-0AC1-441B-BBA4-A56E98EF0CCC}"/>
          </ac:spMkLst>
        </pc:spChg>
        <pc:spChg chg="add del mod">
          <ac:chgData name="Emmanuel Thomas" userId="0534efac-6efc-4f66-a6a4-069aefeb2589" providerId="ADAL" clId="{C9DDADAF-0DD2-4D13-8DF9-0001A845F475}" dt="2022-04-12T08:48:14.403" v="1555" actId="478"/>
          <ac:spMkLst>
            <pc:docMk/>
            <pc:sldMk cId="1932875726" sldId="257"/>
            <ac:spMk id="65" creationId="{3CA5F0C5-4F36-459F-A557-C8CBC939D4FF}"/>
          </ac:spMkLst>
        </pc:spChg>
        <pc:spChg chg="add del mod">
          <ac:chgData name="Emmanuel Thomas" userId="0534efac-6efc-4f66-a6a4-069aefeb2589" providerId="ADAL" clId="{C9DDADAF-0DD2-4D13-8DF9-0001A845F475}" dt="2022-04-12T08:48:28.879" v="1557" actId="478"/>
          <ac:spMkLst>
            <pc:docMk/>
            <pc:sldMk cId="1932875726" sldId="257"/>
            <ac:spMk id="67" creationId="{2A672ED1-EEBF-4D71-A63B-65D5A844F170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81" creationId="{654FE117-808C-49E1-AD15-8CB3B9F321FB}"/>
          </ac:spMkLst>
        </pc:spChg>
        <pc:spChg chg="add mod">
          <ac:chgData name="Emmanuel Thomas" userId="0534efac-6efc-4f66-a6a4-069aefeb2589" providerId="ADAL" clId="{C9DDADAF-0DD2-4D13-8DF9-0001A845F475}" dt="2022-04-12T07:52:12.319" v="102" actId="1076"/>
          <ac:spMkLst>
            <pc:docMk/>
            <pc:sldMk cId="1932875726" sldId="257"/>
            <ac:spMk id="82" creationId="{5B61259A-274D-45CC-A77D-7D8CA878D71E}"/>
          </ac:spMkLst>
        </pc:spChg>
        <pc:spChg chg="add del mod">
          <ac:chgData name="Emmanuel Thomas" userId="0534efac-6efc-4f66-a6a4-069aefeb2589" providerId="ADAL" clId="{C9DDADAF-0DD2-4D13-8DF9-0001A845F475}" dt="2022-04-12T08:30:26.248" v="1079" actId="478"/>
          <ac:spMkLst>
            <pc:docMk/>
            <pc:sldMk cId="1932875726" sldId="257"/>
            <ac:spMk id="83" creationId="{BDBB805E-0F84-43EF-8A46-6B42863CE8AE}"/>
          </ac:spMkLst>
        </pc:spChg>
        <pc:spChg chg="add del mod">
          <ac:chgData name="Emmanuel Thomas" userId="0534efac-6efc-4f66-a6a4-069aefeb2589" providerId="ADAL" clId="{C9DDADAF-0DD2-4D13-8DF9-0001A845F475}" dt="2022-04-12T08:30:25.536" v="1078" actId="478"/>
          <ac:spMkLst>
            <pc:docMk/>
            <pc:sldMk cId="1932875726" sldId="257"/>
            <ac:spMk id="84" creationId="{5099598B-8CA0-4610-BB23-87E9FB21055A}"/>
          </ac:spMkLst>
        </pc:spChg>
        <pc:spChg chg="add del mod">
          <ac:chgData name="Emmanuel Thomas" userId="0534efac-6efc-4f66-a6a4-069aefeb2589" providerId="ADAL" clId="{C9DDADAF-0DD2-4D13-8DF9-0001A845F475}" dt="2022-04-12T08:30:27.742" v="1081" actId="478"/>
          <ac:spMkLst>
            <pc:docMk/>
            <pc:sldMk cId="1932875726" sldId="257"/>
            <ac:spMk id="85" creationId="{363F37EB-6CDC-497E-AAEC-4F852F3D72E2}"/>
          </ac:spMkLst>
        </pc:spChg>
        <pc:spChg chg="add del mod">
          <ac:chgData name="Emmanuel Thomas" userId="0534efac-6efc-4f66-a6a4-069aefeb2589" providerId="ADAL" clId="{C9DDADAF-0DD2-4D13-8DF9-0001A845F475}" dt="2022-04-12T08:30:27.082" v="1080" actId="478"/>
          <ac:spMkLst>
            <pc:docMk/>
            <pc:sldMk cId="1932875726" sldId="257"/>
            <ac:spMk id="86" creationId="{1FA108F6-A002-4C1D-8CF1-E4EB2DC3E8BA}"/>
          </ac:spMkLst>
        </pc:spChg>
        <pc:spChg chg="add del mod">
          <ac:chgData name="Emmanuel Thomas" userId="0534efac-6efc-4f66-a6a4-069aefeb2589" providerId="ADAL" clId="{C9DDADAF-0DD2-4D13-8DF9-0001A845F475}" dt="2022-04-12T08:30:28.893" v="1083" actId="478"/>
          <ac:spMkLst>
            <pc:docMk/>
            <pc:sldMk cId="1932875726" sldId="257"/>
            <ac:spMk id="87" creationId="{EFD89E56-FDCB-45F0-AEB8-1C9B340E5494}"/>
          </ac:spMkLst>
        </pc:spChg>
        <pc:spChg chg="add del mod">
          <ac:chgData name="Emmanuel Thomas" userId="0534efac-6efc-4f66-a6a4-069aefeb2589" providerId="ADAL" clId="{C9DDADAF-0DD2-4D13-8DF9-0001A845F475}" dt="2022-04-12T08:30:28.185" v="1082" actId="478"/>
          <ac:spMkLst>
            <pc:docMk/>
            <pc:sldMk cId="1932875726" sldId="257"/>
            <ac:spMk id="88" creationId="{059B9CBB-7361-4B1D-BA4D-EC2D50640C4D}"/>
          </ac:spMkLst>
        </pc:spChg>
        <pc:spChg chg="add del mod">
          <ac:chgData name="Emmanuel Thomas" userId="0534efac-6efc-4f66-a6a4-069aefeb2589" providerId="ADAL" clId="{C9DDADAF-0DD2-4D13-8DF9-0001A845F475}" dt="2022-04-12T08:32:36.613" v="1135" actId="478"/>
          <ac:spMkLst>
            <pc:docMk/>
            <pc:sldMk cId="1932875726" sldId="257"/>
            <ac:spMk id="94" creationId="{229A2A08-6C5B-420F-8DF7-CED2992CCEEB}"/>
          </ac:spMkLst>
        </pc:spChg>
        <pc:spChg chg="add mod">
          <ac:chgData name="Emmanuel Thomas" userId="0534efac-6efc-4f66-a6a4-069aefeb2589" providerId="ADAL" clId="{C9DDADAF-0DD2-4D13-8DF9-0001A845F475}" dt="2022-04-12T07:53:33.601" v="115" actId="571"/>
          <ac:spMkLst>
            <pc:docMk/>
            <pc:sldMk cId="1932875726" sldId="257"/>
            <ac:spMk id="95" creationId="{59F8C3D4-00F5-4D06-8327-D2ED39988CF2}"/>
          </ac:spMkLst>
        </pc:spChg>
        <pc:spChg chg="add mod">
          <ac:chgData name="Emmanuel Thomas" userId="0534efac-6efc-4f66-a6a4-069aefeb2589" providerId="ADAL" clId="{C9DDADAF-0DD2-4D13-8DF9-0001A845F475}" dt="2022-04-12T07:53:53.023" v="118" actId="1076"/>
          <ac:spMkLst>
            <pc:docMk/>
            <pc:sldMk cId="1932875726" sldId="257"/>
            <ac:spMk id="96" creationId="{5EADB2CA-9CE2-4B16-856E-F67E7CD45C20}"/>
          </ac:spMkLst>
        </pc:spChg>
        <pc:spChg chg="add del mod">
          <ac:chgData name="Emmanuel Thomas" userId="0534efac-6efc-4f66-a6a4-069aefeb2589" providerId="ADAL" clId="{C9DDADAF-0DD2-4D13-8DF9-0001A845F475}" dt="2022-04-12T08:32:34.642" v="1134" actId="478"/>
          <ac:spMkLst>
            <pc:docMk/>
            <pc:sldMk cId="1932875726" sldId="257"/>
            <ac:spMk id="97" creationId="{4EB2D992-8F5C-4FDA-81A2-E2D3FAFEAFFB}"/>
          </ac:spMkLst>
        </pc:spChg>
        <pc:spChg chg="add mod">
          <ac:chgData name="Emmanuel Thomas" userId="0534efac-6efc-4f66-a6a4-069aefeb2589" providerId="ADAL" clId="{C9DDADAF-0DD2-4D13-8DF9-0001A845F475}" dt="2022-04-12T07:54:02.092" v="119" actId="571"/>
          <ac:spMkLst>
            <pc:docMk/>
            <pc:sldMk cId="1932875726" sldId="257"/>
            <ac:spMk id="98" creationId="{3D360BBD-FFA1-44C9-9C27-3F44F61742C0}"/>
          </ac:spMkLst>
        </pc:spChg>
        <pc:spChg chg="add mod">
          <ac:chgData name="Emmanuel Thomas" userId="0534efac-6efc-4f66-a6a4-069aefeb2589" providerId="ADAL" clId="{C9DDADAF-0DD2-4D13-8DF9-0001A845F475}" dt="2022-04-12T07:54:02.092" v="119" actId="571"/>
          <ac:spMkLst>
            <pc:docMk/>
            <pc:sldMk cId="1932875726" sldId="257"/>
            <ac:spMk id="99" creationId="{6F52E465-7218-43BF-BE95-CAF91161D058}"/>
          </ac:spMkLst>
        </pc:spChg>
        <pc:spChg chg="add mod">
          <ac:chgData name="Emmanuel Thomas" userId="0534efac-6efc-4f66-a6a4-069aefeb2589" providerId="ADAL" clId="{C9DDADAF-0DD2-4D13-8DF9-0001A845F475}" dt="2022-04-12T08:30:42.040" v="1085" actId="1076"/>
          <ac:spMkLst>
            <pc:docMk/>
            <pc:sldMk cId="1932875726" sldId="257"/>
            <ac:spMk id="100" creationId="{BEDB9CD2-25BE-4C05-BAB6-A4643EC47603}"/>
          </ac:spMkLst>
        </pc:spChg>
        <pc:spChg chg="add mod">
          <ac:chgData name="Emmanuel Thomas" userId="0534efac-6efc-4f66-a6a4-069aefeb2589" providerId="ADAL" clId="{C9DDADAF-0DD2-4D13-8DF9-0001A845F475}" dt="2022-04-12T07:54:10.834" v="120" actId="571"/>
          <ac:spMkLst>
            <pc:docMk/>
            <pc:sldMk cId="1932875726" sldId="257"/>
            <ac:spMk id="101" creationId="{C29720C3-CF5C-4714-9E8D-BC04415DD4AB}"/>
          </ac:spMkLst>
        </pc:spChg>
        <pc:spChg chg="add mod">
          <ac:chgData name="Emmanuel Thomas" userId="0534efac-6efc-4f66-a6a4-069aefeb2589" providerId="ADAL" clId="{C9DDADAF-0DD2-4D13-8DF9-0001A845F475}" dt="2022-04-12T08:48:34.509" v="1574" actId="5793"/>
          <ac:spMkLst>
            <pc:docMk/>
            <pc:sldMk cId="1932875726" sldId="257"/>
            <ac:spMk id="107" creationId="{DAAFCCAE-347E-4AFB-8075-F46C08ABC97E}"/>
          </ac:spMkLst>
        </pc:spChg>
        <pc:spChg chg="add mod">
          <ac:chgData name="Emmanuel Thomas" userId="0534efac-6efc-4f66-a6a4-069aefeb2589" providerId="ADAL" clId="{C9DDADAF-0DD2-4D13-8DF9-0001A845F475}" dt="2022-04-12T08:11:20.516" v="379" actId="1076"/>
          <ac:spMkLst>
            <pc:docMk/>
            <pc:sldMk cId="1932875726" sldId="257"/>
            <ac:spMk id="109" creationId="{ED7A62E6-AD6C-4217-AC5C-1C544A7D22AB}"/>
          </ac:spMkLst>
        </pc:spChg>
        <pc:spChg chg="add del mod">
          <ac:chgData name="Emmanuel Thomas" userId="0534efac-6efc-4f66-a6a4-069aefeb2589" providerId="ADAL" clId="{C9DDADAF-0DD2-4D13-8DF9-0001A845F475}" dt="2022-04-12T08:32:39.198" v="1136" actId="478"/>
          <ac:spMkLst>
            <pc:docMk/>
            <pc:sldMk cId="1932875726" sldId="257"/>
            <ac:spMk id="113" creationId="{865AACE9-76B0-4985-9F0A-E4B470A8D05A}"/>
          </ac:spMkLst>
        </pc:spChg>
        <pc:cxnChg chg="add mod">
          <ac:chgData name="Emmanuel Thomas" userId="0534efac-6efc-4f66-a6a4-069aefeb2589" providerId="ADAL" clId="{C9DDADAF-0DD2-4D13-8DF9-0001A845F475}" dt="2022-04-12T07:58:47.446" v="130" actId="14100"/>
          <ac:cxnSpMkLst>
            <pc:docMk/>
            <pc:sldMk cId="1932875726" sldId="257"/>
            <ac:cxnSpMk id="37" creationId="{5D1B2A9F-8FBB-4533-9630-7D67363964D6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38" creationId="{5A530294-AACD-4E64-B026-A560BDED6906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43" creationId="{B3B98B8C-B2CC-4F16-9CC6-31E80E5A6EDA}"/>
          </ac:cxnSpMkLst>
        </pc:cxnChg>
        <pc:cxnChg chg="add del mod">
          <ac:chgData name="Emmanuel Thomas" userId="0534efac-6efc-4f66-a6a4-069aefeb2589" providerId="ADAL" clId="{C9DDADAF-0DD2-4D13-8DF9-0001A845F475}" dt="2022-04-12T08:30:52.277" v="1087" actId="478"/>
          <ac:cxnSpMkLst>
            <pc:docMk/>
            <pc:sldMk cId="1932875726" sldId="257"/>
            <ac:cxnSpMk id="46" creationId="{DB09F409-58BA-4540-98E4-69B668CDDE8A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53" creationId="{79BCE363-E39B-4273-AF39-1FC9F9F9724E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54" creationId="{02870241-1A6A-4C43-8638-C9DEA0DD0C87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57" creationId="{C9BBB457-B446-4600-B406-B5539CC46895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60" creationId="{8E487BE3-C6EB-48CB-BAB2-D1403165DD44}"/>
          </ac:cxnSpMkLst>
        </pc:cxnChg>
        <pc:cxnChg chg="add mod">
          <ac:chgData name="Emmanuel Thomas" userId="0534efac-6efc-4f66-a6a4-069aefeb2589" providerId="ADAL" clId="{C9DDADAF-0DD2-4D13-8DF9-0001A845F475}" dt="2022-04-12T07:50:38.449" v="78" actId="571"/>
          <ac:cxnSpMkLst>
            <pc:docMk/>
            <pc:sldMk cId="1932875726" sldId="257"/>
            <ac:cxnSpMk id="65" creationId="{0559E43A-BCA6-43A0-8D6F-68FEA2A5456C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66" creationId="{D213A726-9D36-4783-8C05-1A1214A1E4CA}"/>
          </ac:cxnSpMkLst>
        </pc:cxnChg>
        <pc:cxnChg chg="add mod">
          <ac:chgData name="Emmanuel Thomas" userId="0534efac-6efc-4f66-a6a4-069aefeb2589" providerId="ADAL" clId="{C9DDADAF-0DD2-4D13-8DF9-0001A845F475}" dt="2022-04-12T07:52:12.319" v="102" actId="1076"/>
          <ac:cxnSpMkLst>
            <pc:docMk/>
            <pc:sldMk cId="1932875726" sldId="257"/>
            <ac:cxnSpMk id="69" creationId="{F79C2F14-46AB-47E3-90C9-879D6615A545}"/>
          </ac:cxnSpMkLst>
        </pc:cxnChg>
        <pc:cxnChg chg="add del mod">
          <ac:chgData name="Emmanuel Thomas" userId="0534efac-6efc-4f66-a6a4-069aefeb2589" providerId="ADAL" clId="{C9DDADAF-0DD2-4D13-8DF9-0001A845F475}" dt="2022-04-12T08:30:54.058" v="1088" actId="478"/>
          <ac:cxnSpMkLst>
            <pc:docMk/>
            <pc:sldMk cId="1932875726" sldId="257"/>
            <ac:cxnSpMk id="72" creationId="{44DE613C-4694-4A7F-AB80-B58507E01726}"/>
          </ac:cxnSpMkLst>
        </pc:cxnChg>
        <pc:cxnChg chg="add del mod">
          <ac:chgData name="Emmanuel Thomas" userId="0534efac-6efc-4f66-a6a4-069aefeb2589" providerId="ADAL" clId="{C9DDADAF-0DD2-4D13-8DF9-0001A845F475}" dt="2022-04-12T08:30:54.530" v="1089" actId="478"/>
          <ac:cxnSpMkLst>
            <pc:docMk/>
            <pc:sldMk cId="1932875726" sldId="257"/>
            <ac:cxnSpMk id="75" creationId="{729C4A7E-F284-4017-AA22-A66D2859B898}"/>
          </ac:cxnSpMkLst>
        </pc:cxnChg>
        <pc:cxnChg chg="add del mod">
          <ac:chgData name="Emmanuel Thomas" userId="0534efac-6efc-4f66-a6a4-069aefeb2589" providerId="ADAL" clId="{C9DDADAF-0DD2-4D13-8DF9-0001A845F475}" dt="2022-04-12T08:30:55.409" v="1090" actId="478"/>
          <ac:cxnSpMkLst>
            <pc:docMk/>
            <pc:sldMk cId="1932875726" sldId="257"/>
            <ac:cxnSpMk id="78" creationId="{BF06ADD8-C6AB-46D2-89BB-710DD95176F0}"/>
          </ac:cxnSpMkLst>
        </pc:cxnChg>
        <pc:cxnChg chg="add mod">
          <ac:chgData name="Emmanuel Thomas" userId="0534efac-6efc-4f66-a6a4-069aefeb2589" providerId="ADAL" clId="{C9DDADAF-0DD2-4D13-8DF9-0001A845F475}" dt="2022-04-12T07:52:22.247" v="104" actId="13822"/>
          <ac:cxnSpMkLst>
            <pc:docMk/>
            <pc:sldMk cId="1932875726" sldId="257"/>
            <ac:cxnSpMk id="90" creationId="{FFC3DFE0-BA4D-4B8C-8685-926EDEDA4745}"/>
          </ac:cxnSpMkLst>
        </pc:cxnChg>
        <pc:cxnChg chg="add mod">
          <ac:chgData name="Emmanuel Thomas" userId="0534efac-6efc-4f66-a6a4-069aefeb2589" providerId="ADAL" clId="{C9DDADAF-0DD2-4D13-8DF9-0001A845F475}" dt="2022-04-12T07:59:03.818" v="137" actId="14100"/>
          <ac:cxnSpMkLst>
            <pc:docMk/>
            <pc:sldMk cId="1932875726" sldId="257"/>
            <ac:cxnSpMk id="91" creationId="{88963A10-0A25-4090-A303-39CBD6E8198B}"/>
          </ac:cxnSpMkLst>
        </pc:cxnChg>
        <pc:cxnChg chg="add mod">
          <ac:chgData name="Emmanuel Thomas" userId="0534efac-6efc-4f66-a6a4-069aefeb2589" providerId="ADAL" clId="{C9DDADAF-0DD2-4D13-8DF9-0001A845F475}" dt="2022-04-12T07:58:52.265" v="133" actId="14100"/>
          <ac:cxnSpMkLst>
            <pc:docMk/>
            <pc:sldMk cId="1932875726" sldId="257"/>
            <ac:cxnSpMk id="104" creationId="{A87AA576-73B4-424E-B2BE-1E27F95D1A43}"/>
          </ac:cxnSpMkLst>
        </pc:cxnChg>
        <pc:cxnChg chg="add mod">
          <ac:chgData name="Emmanuel Thomas" userId="0534efac-6efc-4f66-a6a4-069aefeb2589" providerId="ADAL" clId="{C9DDADAF-0DD2-4D13-8DF9-0001A845F475}" dt="2022-04-12T07:59:39.268" v="156" actId="14100"/>
          <ac:cxnSpMkLst>
            <pc:docMk/>
            <pc:sldMk cId="1932875726" sldId="257"/>
            <ac:cxnSpMk id="110" creationId="{66BD870A-39F8-43D1-97A9-1CCBB9906A06}"/>
          </ac:cxnSpMkLst>
        </pc:cxnChg>
      </pc:sldChg>
      <pc:sldChg chg="addSp delSp modSp add mod">
        <pc:chgData name="Emmanuel Thomas" userId="0534efac-6efc-4f66-a6a4-069aefeb2589" providerId="ADAL" clId="{C9DDADAF-0DD2-4D13-8DF9-0001A845F475}" dt="2022-04-12T08:49:40.738" v="1606" actId="1076"/>
        <pc:sldMkLst>
          <pc:docMk/>
          <pc:sldMk cId="1612537849" sldId="258"/>
        </pc:sldMkLst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4" creationId="{2487D31C-93A2-4F7C-BA2C-F82F1CAC8418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5" creationId="{51B64887-173E-4F2F-B8FE-FD120C806307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6" creationId="{3D20226E-F165-4309-9ABE-7F1DAF420952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7" creationId="{9BD70104-DA35-4086-AB4C-ABBFE96CD428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8" creationId="{D0D96216-0344-4753-B174-7E2DFDD44BF4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9" creationId="{3EEED8CA-1C5F-40CC-99B6-C7BF0B5B600D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10" creationId="{CB2C6098-AD1A-47E1-A50C-865825299E66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11" creationId="{3C43AEED-76D9-4009-80AC-8C1B3A36EBC7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2" creationId="{5A16A1F2-2564-4C64-904B-21CEFBAFEF1F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3" creationId="{55457FDE-8744-4080-A7C6-5D13598EE764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4" creationId="{C0FE143A-3D8F-41F7-AA79-D886259063D3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5" creationId="{774250AA-472F-44EF-973C-6F5226718426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6" creationId="{867CBEB2-AA6E-4D68-B1E5-270C0B4349ED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7" creationId="{B678CFCA-4DD7-45E1-97D7-990CF63F697E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8" creationId="{1793FB7F-3E20-43DA-B330-0E905D83CFF2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19" creationId="{5407D832-2610-4584-BA83-7F0D2AD39260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0" creationId="{14391F37-34E9-42C7-BD35-55994D47723B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1" creationId="{2C7133D5-B4DA-4A58-A05F-DD8B2B78B8F6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2" creationId="{1C8E2C57-D212-4B63-A6B2-AC888993B10B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3" creationId="{66B2DFDF-4B8D-40F5-8D39-5E824A3182D2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4" creationId="{ABC1D1B8-5BB6-4105-AF2E-5E2C0BC6A96F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5" creationId="{A5EE4445-2FD7-423A-9BB8-4742053E10F0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6" creationId="{6519467F-60DC-40FA-938C-87A8C88FACAF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27" creationId="{A07D3A4B-CFEB-4B10-8A79-819B2BE0CD1C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28" creationId="{F9364116-1684-4071-9F8A-C0669CA9C70F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29" creationId="{6B070ACC-8A69-4037-B7FB-E80321901DFF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30" creationId="{1EFEF18E-B8B0-4948-A75A-45AC42C999C9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31" creationId="{09A4BA6B-7851-4E19-9E5F-AB39F14B99B8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32" creationId="{364B3970-CEE5-4B70-83DD-D03BB58F76EB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33" creationId="{ACCA2B03-1DF9-4FD1-8781-B3E62F33F3B7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34" creationId="{14D44A24-E959-4986-B939-733EE0A92A15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35" creationId="{635F03A9-D0DD-4B6F-9459-10327C1275ED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50" creationId="{F7540512-DE8C-459D-840D-ABAA48F23E85}"/>
          </ac:spMkLst>
        </pc:spChg>
        <pc:spChg chg="del">
          <ac:chgData name="Emmanuel Thomas" userId="0534efac-6efc-4f66-a6a4-069aefeb2589" providerId="ADAL" clId="{C9DDADAF-0DD2-4D13-8DF9-0001A845F475}" dt="2022-04-12T08:48:56.118" v="1576" actId="478"/>
          <ac:spMkLst>
            <pc:docMk/>
            <pc:sldMk cId="1612537849" sldId="258"/>
            <ac:spMk id="51" creationId="{28CA2C0E-4C8D-4E79-9046-9E44FE34515E}"/>
          </ac:spMkLst>
        </pc:spChg>
        <pc:spChg chg="add del mod ord">
          <ac:chgData name="Emmanuel Thomas" userId="0534efac-6efc-4f66-a6a4-069aefeb2589" providerId="ADAL" clId="{C9DDADAF-0DD2-4D13-8DF9-0001A845F475}" dt="2022-04-12T08:32:15.819" v="1131" actId="167"/>
          <ac:spMkLst>
            <pc:docMk/>
            <pc:sldMk cId="1612537849" sldId="258"/>
            <ac:spMk id="55" creationId="{870F7EB8-BCE4-480A-B6F2-7025834798EC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63" creationId="{226294CF-C6C8-403C-ABB2-DC7FFF1934ED}"/>
          </ac:spMkLst>
        </pc:spChg>
        <pc:spChg chg="del">
          <ac:chgData name="Emmanuel Thomas" userId="0534efac-6efc-4f66-a6a4-069aefeb2589" providerId="ADAL" clId="{C9DDADAF-0DD2-4D13-8DF9-0001A845F475}" dt="2022-04-12T08:00:07.124" v="170" actId="478"/>
          <ac:spMkLst>
            <pc:docMk/>
            <pc:sldMk cId="1612537849" sldId="258"/>
            <ac:spMk id="64" creationId="{62AA3D5E-0AC1-441B-BBA4-A56E98EF0CCC}"/>
          </ac:spMkLst>
        </pc:spChg>
        <pc:spChg chg="add mod">
          <ac:chgData name="Emmanuel Thomas" userId="0534efac-6efc-4f66-a6a4-069aefeb2589" providerId="ADAL" clId="{C9DDADAF-0DD2-4D13-8DF9-0001A845F475}" dt="2022-04-12T08:00:38.173" v="178" actId="20577"/>
          <ac:spMkLst>
            <pc:docMk/>
            <pc:sldMk cId="1612537849" sldId="258"/>
            <ac:spMk id="73" creationId="{A85EFE20-BC22-48D1-ADD8-80173A00D9B6}"/>
          </ac:spMkLst>
        </pc:spChg>
        <pc:spChg chg="add mod">
          <ac:chgData name="Emmanuel Thomas" userId="0534efac-6efc-4f66-a6a4-069aefeb2589" providerId="ADAL" clId="{C9DDADAF-0DD2-4D13-8DF9-0001A845F475}" dt="2022-04-12T08:00:40.737" v="181" actId="20577"/>
          <ac:spMkLst>
            <pc:docMk/>
            <pc:sldMk cId="1612537849" sldId="258"/>
            <ac:spMk id="74" creationId="{E12C3CD1-A935-4B65-91E3-0F62968A7FDB}"/>
          </ac:spMkLst>
        </pc:spChg>
        <pc:spChg chg="add mod">
          <ac:chgData name="Emmanuel Thomas" userId="0534efac-6efc-4f66-a6a4-069aefeb2589" providerId="ADAL" clId="{C9DDADAF-0DD2-4D13-8DF9-0001A845F475}" dt="2022-04-12T08:00:47.339" v="186" actId="20577"/>
          <ac:spMkLst>
            <pc:docMk/>
            <pc:sldMk cId="1612537849" sldId="258"/>
            <ac:spMk id="76" creationId="{4440D9C6-63B6-4EFF-9B58-F23745C1442A}"/>
          </ac:spMkLst>
        </pc:spChg>
        <pc:spChg chg="add mod">
          <ac:chgData name="Emmanuel Thomas" userId="0534efac-6efc-4f66-a6a4-069aefeb2589" providerId="ADAL" clId="{C9DDADAF-0DD2-4D13-8DF9-0001A845F475}" dt="2022-04-12T08:32:00.378" v="1128" actId="20577"/>
          <ac:spMkLst>
            <pc:docMk/>
            <pc:sldMk cId="1612537849" sldId="258"/>
            <ac:spMk id="77" creationId="{1591EC18-C00F-4D1C-90C9-9D58AEBACAC6}"/>
          </ac:spMkLst>
        </pc:spChg>
        <pc:spChg chg="add mod">
          <ac:chgData name="Emmanuel Thomas" userId="0534efac-6efc-4f66-a6a4-069aefeb2589" providerId="ADAL" clId="{C9DDADAF-0DD2-4D13-8DF9-0001A845F475}" dt="2022-04-12T08:49:14.713" v="1583" actId="20577"/>
          <ac:spMkLst>
            <pc:docMk/>
            <pc:sldMk cId="1612537849" sldId="258"/>
            <ac:spMk id="78" creationId="{6878B511-8524-4BAD-B422-1125D33262E0}"/>
          </ac:spMkLst>
        </pc:spChg>
        <pc:spChg chg="add mod">
          <ac:chgData name="Emmanuel Thomas" userId="0534efac-6efc-4f66-a6a4-069aefeb2589" providerId="ADAL" clId="{C9DDADAF-0DD2-4D13-8DF9-0001A845F475}" dt="2022-04-12T08:00:22.777" v="173" actId="571"/>
          <ac:spMkLst>
            <pc:docMk/>
            <pc:sldMk cId="1612537849" sldId="258"/>
            <ac:spMk id="79" creationId="{86C45261-AD7D-4C27-810B-B756F2F0F896}"/>
          </ac:spMkLst>
        </pc:spChg>
        <pc:spChg chg="add mod">
          <ac:chgData name="Emmanuel Thomas" userId="0534efac-6efc-4f66-a6a4-069aefeb2589" providerId="ADAL" clId="{C9DDADAF-0DD2-4D13-8DF9-0001A845F475}" dt="2022-04-12T08:00:22.777" v="173" actId="571"/>
          <ac:spMkLst>
            <pc:docMk/>
            <pc:sldMk cId="1612537849" sldId="258"/>
            <ac:spMk id="80" creationId="{2DCA6EE6-0B1A-40D3-A3BB-F677339A3EE5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1" creationId="{654FE117-808C-49E1-AD15-8CB3B9F321FB}"/>
          </ac:spMkLst>
        </pc:spChg>
        <pc:spChg chg="add mod">
          <ac:chgData name="Emmanuel Thomas" userId="0534efac-6efc-4f66-a6a4-069aefeb2589" providerId="ADAL" clId="{C9DDADAF-0DD2-4D13-8DF9-0001A845F475}" dt="2022-04-12T08:49:21.841" v="1584"/>
          <ac:spMkLst>
            <pc:docMk/>
            <pc:sldMk cId="1612537849" sldId="258"/>
            <ac:spMk id="81" creationId="{E299B73E-E5CD-4A9C-9D35-DF567D9175B3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2" creationId="{5B61259A-274D-45CC-A77D-7D8CA878D71E}"/>
          </ac:spMkLst>
        </pc:spChg>
        <pc:spChg chg="add mod">
          <ac:chgData name="Emmanuel Thomas" userId="0534efac-6efc-4f66-a6a4-069aefeb2589" providerId="ADAL" clId="{C9DDADAF-0DD2-4D13-8DF9-0001A845F475}" dt="2022-04-12T08:49:22.626" v="1585"/>
          <ac:spMkLst>
            <pc:docMk/>
            <pc:sldMk cId="1612537849" sldId="258"/>
            <ac:spMk id="82" creationId="{AFD7A729-1171-4E8D-9C5C-9D4089AEAAEE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3" creationId="{BDBB805E-0F84-43EF-8A46-6B42863CE8AE}"/>
          </ac:spMkLst>
        </pc:spChg>
        <pc:spChg chg="add mod">
          <ac:chgData name="Emmanuel Thomas" userId="0534efac-6efc-4f66-a6a4-069aefeb2589" providerId="ADAL" clId="{C9DDADAF-0DD2-4D13-8DF9-0001A845F475}" dt="2022-04-12T08:49:23.386" v="1586"/>
          <ac:spMkLst>
            <pc:docMk/>
            <pc:sldMk cId="1612537849" sldId="258"/>
            <ac:spMk id="83" creationId="{E310F293-5785-48C2-84B7-364E3DB369F5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84" creationId="{44B8CDBE-C299-4ABF-ACE5-2EDABF052AC4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4" creationId="{5099598B-8CA0-4610-BB23-87E9FB21055A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5" creationId="{363F37EB-6CDC-497E-AAEC-4F852F3D72E2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85" creationId="{500D20C9-3685-4CC5-A956-2F3B208283B4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6" creationId="{1FA108F6-A002-4C1D-8CF1-E4EB2DC3E8BA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86" creationId="{C14945AB-992D-4BD6-9947-C8AAF130F53A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87" creationId="{CA5845FD-7635-477A-BC24-89EAEFA4D362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7" creationId="{EFD89E56-FDCB-45F0-AEB8-1C9B340E5494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88" creationId="{059B9CBB-7361-4B1D-BA4D-EC2D50640C4D}"/>
          </ac:spMkLst>
        </pc:spChg>
        <pc:spChg chg="add mod">
          <ac:chgData name="Emmanuel Thomas" userId="0534efac-6efc-4f66-a6a4-069aefeb2589" providerId="ADAL" clId="{C9DDADAF-0DD2-4D13-8DF9-0001A845F475}" dt="2022-04-12T08:00:22.777" v="173" actId="571"/>
          <ac:spMkLst>
            <pc:docMk/>
            <pc:sldMk cId="1612537849" sldId="258"/>
            <ac:spMk id="89" creationId="{71F7EC4E-C3BF-43AE-ACAF-1946E5FADCD2}"/>
          </ac:spMkLst>
        </pc:spChg>
        <pc:spChg chg="add mod">
          <ac:chgData name="Emmanuel Thomas" userId="0534efac-6efc-4f66-a6a4-069aefeb2589" providerId="ADAL" clId="{C9DDADAF-0DD2-4D13-8DF9-0001A845F475}" dt="2022-04-12T08:00:22.777" v="173" actId="571"/>
          <ac:spMkLst>
            <pc:docMk/>
            <pc:sldMk cId="1612537849" sldId="258"/>
            <ac:spMk id="92" creationId="{C2506C2E-3ED9-44BA-A0F7-127EF4461146}"/>
          </ac:spMkLst>
        </pc:spChg>
        <pc:spChg chg="del mod">
          <ac:chgData name="Emmanuel Thomas" userId="0534efac-6efc-4f66-a6a4-069aefeb2589" providerId="ADAL" clId="{C9DDADAF-0DD2-4D13-8DF9-0001A845F475}" dt="2022-04-12T08:32:19.777" v="1133" actId="478"/>
          <ac:spMkLst>
            <pc:docMk/>
            <pc:sldMk cId="1612537849" sldId="258"/>
            <ac:spMk id="94" creationId="{229A2A08-6C5B-420F-8DF7-CED2992CCEEB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95" creationId="{59F8C3D4-00F5-4D06-8327-D2ED39988CF2}"/>
          </ac:spMkLst>
        </pc:spChg>
        <pc:spChg chg="del">
          <ac:chgData name="Emmanuel Thomas" userId="0534efac-6efc-4f66-a6a4-069aefeb2589" providerId="ADAL" clId="{C9DDADAF-0DD2-4D13-8DF9-0001A845F475}" dt="2022-04-12T08:48:55.016" v="1575" actId="478"/>
          <ac:spMkLst>
            <pc:docMk/>
            <pc:sldMk cId="1612537849" sldId="258"/>
            <ac:spMk id="96" creationId="{5EADB2CA-9CE2-4B16-856E-F67E7CD45C20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97" creationId="{4EB2D992-8F5C-4FDA-81A2-E2D3FAFEAFFB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98" creationId="{3D360BBD-FFA1-44C9-9C27-3F44F61742C0}"/>
          </ac:spMkLst>
        </pc:spChg>
        <pc:spChg chg="del">
          <ac:chgData name="Emmanuel Thomas" userId="0534efac-6efc-4f66-a6a4-069aefeb2589" providerId="ADAL" clId="{C9DDADAF-0DD2-4D13-8DF9-0001A845F475}" dt="2022-04-12T08:00:05.956" v="169" actId="478"/>
          <ac:spMkLst>
            <pc:docMk/>
            <pc:sldMk cId="1612537849" sldId="258"/>
            <ac:spMk id="99" creationId="{6F52E465-7218-43BF-BE95-CAF91161D058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99" creationId="{F8CD5228-08B7-431B-AEDA-F835D93E1381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100" creationId="{862F916E-4D19-4DEF-853F-A1669B04AC5C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100" creationId="{BEDB9CD2-25BE-4C05-BAB6-A4643EC47603}"/>
          </ac:spMkLst>
        </pc:spChg>
        <pc:spChg chg="del">
          <ac:chgData name="Emmanuel Thomas" userId="0534efac-6efc-4f66-a6a4-069aefeb2589" providerId="ADAL" clId="{C9DDADAF-0DD2-4D13-8DF9-0001A845F475}" dt="2022-04-12T08:00:12.805" v="172" actId="478"/>
          <ac:spMkLst>
            <pc:docMk/>
            <pc:sldMk cId="1612537849" sldId="258"/>
            <ac:spMk id="101" creationId="{C29720C3-CF5C-4714-9E8D-BC04415DD4AB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101" creationId="{D1121965-996C-44A0-9B43-0C4E27F46134}"/>
          </ac:spMkLst>
        </pc:spChg>
        <pc:spChg chg="add mod">
          <ac:chgData name="Emmanuel Thomas" userId="0534efac-6efc-4f66-a6a4-069aefeb2589" providerId="ADAL" clId="{C9DDADAF-0DD2-4D13-8DF9-0001A845F475}" dt="2022-04-12T08:49:09.639" v="1578" actId="1076"/>
          <ac:spMkLst>
            <pc:docMk/>
            <pc:sldMk cId="1612537849" sldId="258"/>
            <ac:spMk id="103" creationId="{DC64446D-ECE8-4C6F-96EB-082C59DDE12F}"/>
          </ac:spMkLst>
        </pc:spChg>
        <pc:spChg chg="add mod">
          <ac:chgData name="Emmanuel Thomas" userId="0534efac-6efc-4f66-a6a4-069aefeb2589" providerId="ADAL" clId="{C9DDADAF-0DD2-4D13-8DF9-0001A845F475}" dt="2022-04-12T08:00:22.777" v="173" actId="571"/>
          <ac:spMkLst>
            <pc:docMk/>
            <pc:sldMk cId="1612537849" sldId="258"/>
            <ac:spMk id="105" creationId="{DE2585C6-CFA2-44F3-8518-5040F8032B99}"/>
          </ac:spMkLst>
        </pc:spChg>
        <pc:spChg chg="add mod">
          <ac:chgData name="Emmanuel Thomas" userId="0534efac-6efc-4f66-a6a4-069aefeb2589" providerId="ADAL" clId="{C9DDADAF-0DD2-4D13-8DF9-0001A845F475}" dt="2022-04-12T08:49:40.738" v="1606" actId="1076"/>
          <ac:spMkLst>
            <pc:docMk/>
            <pc:sldMk cId="1612537849" sldId="258"/>
            <ac:spMk id="107" creationId="{D884F4C7-D0DC-41A5-A11F-F2F6AD97BD37}"/>
          </ac:spMkLst>
        </pc:spChg>
        <pc:spChg chg="del">
          <ac:chgData name="Emmanuel Thomas" userId="0534efac-6efc-4f66-a6a4-069aefeb2589" providerId="ADAL" clId="{C9DDADAF-0DD2-4D13-8DF9-0001A845F475}" dt="2022-04-12T08:00:09.201" v="171" actId="478"/>
          <ac:spMkLst>
            <pc:docMk/>
            <pc:sldMk cId="1612537849" sldId="258"/>
            <ac:spMk id="107" creationId="{DAAFCCAE-347E-4AFB-8075-F46C08ABC97E}"/>
          </ac:spMkLst>
        </pc:spChg>
        <pc:spChg chg="add del mod">
          <ac:chgData name="Emmanuel Thomas" userId="0534efac-6efc-4f66-a6a4-069aefeb2589" providerId="ADAL" clId="{C9DDADAF-0DD2-4D13-8DF9-0001A845F475}" dt="2022-04-12T08:32:17.835" v="1132" actId="478"/>
          <ac:spMkLst>
            <pc:docMk/>
            <pc:sldMk cId="1612537849" sldId="258"/>
            <ac:spMk id="108" creationId="{D9BF06FA-94D8-4718-BBF9-F301F4886C3C}"/>
          </ac:spMkLst>
        </pc:spChg>
        <pc:spChg chg="mod">
          <ac:chgData name="Emmanuel Thomas" userId="0534efac-6efc-4f66-a6a4-069aefeb2589" providerId="ADAL" clId="{C9DDADAF-0DD2-4D13-8DF9-0001A845F475}" dt="2022-04-12T07:59:57.829" v="168" actId="20577"/>
          <ac:spMkLst>
            <pc:docMk/>
            <pc:sldMk cId="1612537849" sldId="258"/>
            <ac:spMk id="109" creationId="{ED7A62E6-AD6C-4217-AC5C-1C544A7D22AB}"/>
          </ac:spMkLst>
        </pc:spChg>
        <pc:spChg chg="add mod">
          <ac:chgData name="Emmanuel Thomas" userId="0534efac-6efc-4f66-a6a4-069aefeb2589" providerId="ADAL" clId="{C9DDADAF-0DD2-4D13-8DF9-0001A845F475}" dt="2022-04-12T08:00:22.777" v="173" actId="571"/>
          <ac:spMkLst>
            <pc:docMk/>
            <pc:sldMk cId="1612537849" sldId="258"/>
            <ac:spMk id="111" creationId="{5882EB90-372C-4DB2-B730-A2064F90140B}"/>
          </ac:spMkLst>
        </pc:spChg>
        <pc:spChg chg="add mod">
          <ac:chgData name="Emmanuel Thomas" userId="0534efac-6efc-4f66-a6a4-069aefeb2589" providerId="ADAL" clId="{C9DDADAF-0DD2-4D13-8DF9-0001A845F475}" dt="2022-04-12T08:00:22.777" v="173" actId="571"/>
          <ac:spMkLst>
            <pc:docMk/>
            <pc:sldMk cId="1612537849" sldId="258"/>
            <ac:spMk id="112" creationId="{3FD12A77-2661-450E-AFE6-E17059CC6E52}"/>
          </ac:spMkLst>
        </pc:spChg>
        <pc:spChg chg="add mod">
          <ac:chgData name="Emmanuel Thomas" userId="0534efac-6efc-4f66-a6a4-069aefeb2589" providerId="ADAL" clId="{C9DDADAF-0DD2-4D13-8DF9-0001A845F475}" dt="2022-04-12T08:06:22.645" v="310" actId="1076"/>
          <ac:spMkLst>
            <pc:docMk/>
            <pc:sldMk cId="1612537849" sldId="258"/>
            <ac:spMk id="113" creationId="{740E4A1D-8E96-47F1-8219-258318F05035}"/>
          </ac:spMkLst>
        </pc:spChg>
        <pc:spChg chg="add del mod">
          <ac:chgData name="Emmanuel Thomas" userId="0534efac-6efc-4f66-a6a4-069aefeb2589" providerId="ADAL" clId="{C9DDADAF-0DD2-4D13-8DF9-0001A845F475}" dt="2022-04-12T08:03:10.544" v="220" actId="478"/>
          <ac:spMkLst>
            <pc:docMk/>
            <pc:sldMk cId="1612537849" sldId="258"/>
            <ac:spMk id="115" creationId="{FCF3D3F9-7EDA-40B7-B658-9059192FE5E3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19" creationId="{15F816ED-7962-4695-9B10-D9AB97E5D992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20" creationId="{859D1943-3564-4DF0-9A2A-01BD7486EE81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21" creationId="{6E443C20-BB39-4EA4-9545-A4722401C284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22" creationId="{CA086214-7B48-4EE3-AF25-1F2852FF8BFB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23" creationId="{7A8EDB40-9A89-460F-8E70-DF300D301125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24" creationId="{925D4B13-E3E0-48AA-AE45-37D38FCB64BE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25" creationId="{6DAA03D2-61E0-4192-82BC-BF6402F3A610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26" creationId="{6FED26CC-2BF1-4EC0-A741-C39DE9F78C8C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30" creationId="{709FDED3-B956-4967-B5C6-CD2C5A6275B7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32" creationId="{8ECB99E1-FFB8-4AC5-82EF-DF9121E25BDD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33" creationId="{4500027F-C50B-4429-B361-50D3040FAD20}"/>
          </ac:spMkLst>
        </pc:spChg>
        <pc:spChg chg="add mod">
          <ac:chgData name="Emmanuel Thomas" userId="0534efac-6efc-4f66-a6a4-069aefeb2589" providerId="ADAL" clId="{C9DDADAF-0DD2-4D13-8DF9-0001A845F475}" dt="2022-04-12T08:03:56.101" v="230" actId="571"/>
          <ac:spMkLst>
            <pc:docMk/>
            <pc:sldMk cId="1612537849" sldId="258"/>
            <ac:spMk id="134" creationId="{1E34D8DD-9BBD-477C-928D-132F0A8C3ECA}"/>
          </ac:spMkLst>
        </pc:spChg>
        <pc:spChg chg="add mod">
          <ac:chgData name="Emmanuel Thomas" userId="0534efac-6efc-4f66-a6a4-069aefeb2589" providerId="ADAL" clId="{C9DDADAF-0DD2-4D13-8DF9-0001A845F475}" dt="2022-04-12T08:18:20.752" v="545" actId="1076"/>
          <ac:spMkLst>
            <pc:docMk/>
            <pc:sldMk cId="1612537849" sldId="258"/>
            <ac:spMk id="135" creationId="{858D1FC8-E5E2-4A71-B484-1BE153E3F219}"/>
          </ac:spMkLst>
        </pc:spChg>
        <pc:spChg chg="add mod">
          <ac:chgData name="Emmanuel Thomas" userId="0534efac-6efc-4f66-a6a4-069aefeb2589" providerId="ADAL" clId="{C9DDADAF-0DD2-4D13-8DF9-0001A845F475}" dt="2022-04-12T08:18:20.752" v="545" actId="1076"/>
          <ac:spMkLst>
            <pc:docMk/>
            <pc:sldMk cId="1612537849" sldId="258"/>
            <ac:spMk id="136" creationId="{8AE96E42-181A-41A8-96B2-898A2A29E8C8}"/>
          </ac:spMkLst>
        </pc:spChg>
        <pc:spChg chg="add mod">
          <ac:chgData name="Emmanuel Thomas" userId="0534efac-6efc-4f66-a6a4-069aefeb2589" providerId="ADAL" clId="{C9DDADAF-0DD2-4D13-8DF9-0001A845F475}" dt="2022-04-12T08:18:20.752" v="545" actId="1076"/>
          <ac:spMkLst>
            <pc:docMk/>
            <pc:sldMk cId="1612537849" sldId="258"/>
            <ac:spMk id="137" creationId="{C7D160C0-90A1-4B8C-A509-81CD16C41B0A}"/>
          </ac:spMkLst>
        </pc:spChg>
        <pc:spChg chg="add mod">
          <ac:chgData name="Emmanuel Thomas" userId="0534efac-6efc-4f66-a6a4-069aefeb2589" providerId="ADAL" clId="{C9DDADAF-0DD2-4D13-8DF9-0001A845F475}" dt="2022-04-12T08:18:20.752" v="545" actId="1076"/>
          <ac:spMkLst>
            <pc:docMk/>
            <pc:sldMk cId="1612537849" sldId="258"/>
            <ac:spMk id="138" creationId="{2A0B26F9-4637-41F1-972F-8284AFEBE80E}"/>
          </ac:spMkLst>
        </pc:spChg>
        <pc:spChg chg="add mod">
          <ac:chgData name="Emmanuel Thomas" userId="0534efac-6efc-4f66-a6a4-069aefeb2589" providerId="ADAL" clId="{C9DDADAF-0DD2-4D13-8DF9-0001A845F475}" dt="2022-04-12T08:10:30.138" v="345" actId="1076"/>
          <ac:spMkLst>
            <pc:docMk/>
            <pc:sldMk cId="1612537849" sldId="258"/>
            <ac:spMk id="139" creationId="{88EFCCDF-D47D-4000-BCC7-7559A3CCD05E}"/>
          </ac:spMkLst>
        </pc:spChg>
        <pc:spChg chg="add mod">
          <ac:chgData name="Emmanuel Thomas" userId="0534efac-6efc-4f66-a6a4-069aefeb2589" providerId="ADAL" clId="{C9DDADAF-0DD2-4D13-8DF9-0001A845F475}" dt="2022-04-12T08:10:30.138" v="345" actId="1076"/>
          <ac:spMkLst>
            <pc:docMk/>
            <pc:sldMk cId="1612537849" sldId="258"/>
            <ac:spMk id="140" creationId="{3A40AE35-9F94-41C9-8684-83B7EFC3B220}"/>
          </ac:spMkLst>
        </pc:spChg>
        <pc:spChg chg="add mod">
          <ac:chgData name="Emmanuel Thomas" userId="0534efac-6efc-4f66-a6a4-069aefeb2589" providerId="ADAL" clId="{C9DDADAF-0DD2-4D13-8DF9-0001A845F475}" dt="2022-04-12T08:10:30.138" v="345" actId="1076"/>
          <ac:spMkLst>
            <pc:docMk/>
            <pc:sldMk cId="1612537849" sldId="258"/>
            <ac:spMk id="141" creationId="{6CAADFF7-0114-4BA5-BCDA-98836E04F7DD}"/>
          </ac:spMkLst>
        </pc:spChg>
        <pc:spChg chg="add mod">
          <ac:chgData name="Emmanuel Thomas" userId="0534efac-6efc-4f66-a6a4-069aefeb2589" providerId="ADAL" clId="{C9DDADAF-0DD2-4D13-8DF9-0001A845F475}" dt="2022-04-12T08:10:30.138" v="345" actId="1076"/>
          <ac:spMkLst>
            <pc:docMk/>
            <pc:sldMk cId="1612537849" sldId="258"/>
            <ac:spMk id="142" creationId="{E30635DB-F544-4FD4-BA75-F67722453A5D}"/>
          </ac:spMkLst>
        </pc:spChg>
        <pc:spChg chg="add mod">
          <ac:chgData name="Emmanuel Thomas" userId="0534efac-6efc-4f66-a6a4-069aefeb2589" providerId="ADAL" clId="{C9DDADAF-0DD2-4D13-8DF9-0001A845F475}" dt="2022-04-12T08:10:30.138" v="345" actId="1076"/>
          <ac:spMkLst>
            <pc:docMk/>
            <pc:sldMk cId="1612537849" sldId="258"/>
            <ac:spMk id="146" creationId="{37900F12-423B-438D-968B-9886BA00032F}"/>
          </ac:spMkLst>
        </pc:spChg>
        <pc:spChg chg="add mod">
          <ac:chgData name="Emmanuel Thomas" userId="0534efac-6efc-4f66-a6a4-069aefeb2589" providerId="ADAL" clId="{C9DDADAF-0DD2-4D13-8DF9-0001A845F475}" dt="2022-04-12T08:19:05.776" v="553" actId="1076"/>
          <ac:spMkLst>
            <pc:docMk/>
            <pc:sldMk cId="1612537849" sldId="258"/>
            <ac:spMk id="147" creationId="{84ED1D58-9A3E-4457-B112-5A21F4C03583}"/>
          </ac:spMkLst>
        </pc:spChg>
        <pc:spChg chg="add del mod">
          <ac:chgData name="Emmanuel Thomas" userId="0534efac-6efc-4f66-a6a4-069aefeb2589" providerId="ADAL" clId="{C9DDADAF-0DD2-4D13-8DF9-0001A845F475}" dt="2022-04-12T08:10:37.222" v="347" actId="478"/>
          <ac:spMkLst>
            <pc:docMk/>
            <pc:sldMk cId="1612537849" sldId="258"/>
            <ac:spMk id="149" creationId="{CA19DBAC-2930-4DCB-947A-20B4828E533E}"/>
          </ac:spMkLst>
        </pc:spChg>
        <pc:spChg chg="add mod">
          <ac:chgData name="Emmanuel Thomas" userId="0534efac-6efc-4f66-a6a4-069aefeb2589" providerId="ADAL" clId="{C9DDADAF-0DD2-4D13-8DF9-0001A845F475}" dt="2022-04-12T08:10:30.138" v="345" actId="1076"/>
          <ac:spMkLst>
            <pc:docMk/>
            <pc:sldMk cId="1612537849" sldId="258"/>
            <ac:spMk id="150" creationId="{4569F3D0-6A88-4EB5-8B07-F38FF14ECDA9}"/>
          </ac:spMkLst>
        </pc:spChg>
        <pc:spChg chg="add mod">
          <ac:chgData name="Emmanuel Thomas" userId="0534efac-6efc-4f66-a6a4-069aefeb2589" providerId="ADAL" clId="{C9DDADAF-0DD2-4D13-8DF9-0001A845F475}" dt="2022-04-12T08:18:20.752" v="545" actId="1076"/>
          <ac:spMkLst>
            <pc:docMk/>
            <pc:sldMk cId="1612537849" sldId="258"/>
            <ac:spMk id="151" creationId="{EF915311-4CD0-4CC1-9798-6629FAAF6869}"/>
          </ac:spMkLst>
        </pc:spChg>
        <pc:spChg chg="add mod ord">
          <ac:chgData name="Emmanuel Thomas" userId="0534efac-6efc-4f66-a6a4-069aefeb2589" providerId="ADAL" clId="{C9DDADAF-0DD2-4D13-8DF9-0001A845F475}" dt="2022-04-12T08:33:40.028" v="1137" actId="1076"/>
          <ac:spMkLst>
            <pc:docMk/>
            <pc:sldMk cId="1612537849" sldId="258"/>
            <ac:spMk id="152" creationId="{2924ACEE-CB8A-45B6-81C6-7644BBD6BA51}"/>
          </ac:spMkLst>
        </pc:spChg>
        <pc:spChg chg="add del mod">
          <ac:chgData name="Emmanuel Thomas" userId="0534efac-6efc-4f66-a6a4-069aefeb2589" providerId="ADAL" clId="{C9DDADAF-0DD2-4D13-8DF9-0001A845F475}" dt="2022-04-12T08:11:15.305" v="373" actId="478"/>
          <ac:spMkLst>
            <pc:docMk/>
            <pc:sldMk cId="1612537849" sldId="258"/>
            <ac:spMk id="156" creationId="{5B5F08D7-976E-443D-AC25-B5538E6301C4}"/>
          </ac:spMkLst>
        </pc:spChg>
        <pc:spChg chg="add mod">
          <ac:chgData name="Emmanuel Thomas" userId="0534efac-6efc-4f66-a6a4-069aefeb2589" providerId="ADAL" clId="{C9DDADAF-0DD2-4D13-8DF9-0001A845F475}" dt="2022-04-12T08:16:46.398" v="496" actId="6549"/>
          <ac:spMkLst>
            <pc:docMk/>
            <pc:sldMk cId="1612537849" sldId="258"/>
            <ac:spMk id="157" creationId="{0C2940D2-D60D-4BA5-9300-24E485F2C5AD}"/>
          </ac:spMkLst>
        </pc:spChg>
        <pc:spChg chg="add mod">
          <ac:chgData name="Emmanuel Thomas" userId="0534efac-6efc-4f66-a6a4-069aefeb2589" providerId="ADAL" clId="{C9DDADAF-0DD2-4D13-8DF9-0001A845F475}" dt="2022-04-12T08:16:50.126" v="498" actId="6549"/>
          <ac:spMkLst>
            <pc:docMk/>
            <pc:sldMk cId="1612537849" sldId="258"/>
            <ac:spMk id="158" creationId="{C832E8B1-562B-41B3-9ADF-AC2FD76046E5}"/>
          </ac:spMkLst>
        </pc:spChg>
        <pc:spChg chg="add del mod">
          <ac:chgData name="Emmanuel Thomas" userId="0534efac-6efc-4f66-a6a4-069aefeb2589" providerId="ADAL" clId="{C9DDADAF-0DD2-4D13-8DF9-0001A845F475}" dt="2022-04-12T08:16:53.742" v="502" actId="6549"/>
          <ac:spMkLst>
            <pc:docMk/>
            <pc:sldMk cId="1612537849" sldId="258"/>
            <ac:spMk id="159" creationId="{A104BF25-927B-4A54-8A4F-0B2A40D2D631}"/>
          </ac:spMkLst>
        </pc:spChg>
        <pc:spChg chg="add mod">
          <ac:chgData name="Emmanuel Thomas" userId="0534efac-6efc-4f66-a6a4-069aefeb2589" providerId="ADAL" clId="{C9DDADAF-0DD2-4D13-8DF9-0001A845F475}" dt="2022-04-12T08:31:53.232" v="1112" actId="20577"/>
          <ac:spMkLst>
            <pc:docMk/>
            <pc:sldMk cId="1612537849" sldId="258"/>
            <ac:spMk id="160" creationId="{A4EF3419-3804-464A-B2DE-5BADD8D3E826}"/>
          </ac:spMkLst>
        </pc:spChg>
        <pc:spChg chg="add mod">
          <ac:chgData name="Emmanuel Thomas" userId="0534efac-6efc-4f66-a6a4-069aefeb2589" providerId="ADAL" clId="{C9DDADAF-0DD2-4D13-8DF9-0001A845F475}" dt="2022-04-12T08:11:47.778" v="380" actId="571"/>
          <ac:spMkLst>
            <pc:docMk/>
            <pc:sldMk cId="1612537849" sldId="258"/>
            <ac:spMk id="161" creationId="{DBA60DDB-6B0E-4375-860E-1E111738BAB9}"/>
          </ac:spMkLst>
        </pc:spChg>
        <pc:spChg chg="add mod">
          <ac:chgData name="Emmanuel Thomas" userId="0534efac-6efc-4f66-a6a4-069aefeb2589" providerId="ADAL" clId="{C9DDADAF-0DD2-4D13-8DF9-0001A845F475}" dt="2022-04-12T08:11:47.778" v="380" actId="571"/>
          <ac:spMkLst>
            <pc:docMk/>
            <pc:sldMk cId="1612537849" sldId="258"/>
            <ac:spMk id="162" creationId="{F41BB75E-4C28-4797-82CD-EC256E8DABCD}"/>
          </ac:spMkLst>
        </pc:spChg>
        <pc:spChg chg="add mod">
          <ac:chgData name="Emmanuel Thomas" userId="0534efac-6efc-4f66-a6a4-069aefeb2589" providerId="ADAL" clId="{C9DDADAF-0DD2-4D13-8DF9-0001A845F475}" dt="2022-04-12T08:11:47.778" v="380" actId="571"/>
          <ac:spMkLst>
            <pc:docMk/>
            <pc:sldMk cId="1612537849" sldId="258"/>
            <ac:spMk id="163" creationId="{58B77B4D-691B-4C24-AF79-1A871D92E654}"/>
          </ac:spMkLst>
        </pc:spChg>
        <pc:spChg chg="add mod">
          <ac:chgData name="Emmanuel Thomas" userId="0534efac-6efc-4f66-a6a4-069aefeb2589" providerId="ADAL" clId="{C9DDADAF-0DD2-4D13-8DF9-0001A845F475}" dt="2022-04-12T08:11:47.778" v="380" actId="571"/>
          <ac:spMkLst>
            <pc:docMk/>
            <pc:sldMk cId="1612537849" sldId="258"/>
            <ac:spMk id="164" creationId="{A11A8F73-F292-4035-A7AB-7E4C2FC782E8}"/>
          </ac:spMkLst>
        </pc:spChg>
        <pc:spChg chg="add mod">
          <ac:chgData name="Emmanuel Thomas" userId="0534efac-6efc-4f66-a6a4-069aefeb2589" providerId="ADAL" clId="{C9DDADAF-0DD2-4D13-8DF9-0001A845F475}" dt="2022-04-12T08:17:37.322" v="539" actId="14100"/>
          <ac:spMkLst>
            <pc:docMk/>
            <pc:sldMk cId="1612537849" sldId="258"/>
            <ac:spMk id="168" creationId="{69D9B2BF-7BA8-4A79-AC0D-9D36B66DDB4E}"/>
          </ac:spMkLst>
        </pc:spChg>
        <pc:spChg chg="add mod">
          <ac:chgData name="Emmanuel Thomas" userId="0534efac-6efc-4f66-a6a4-069aefeb2589" providerId="ADAL" clId="{C9DDADAF-0DD2-4D13-8DF9-0001A845F475}" dt="2022-04-12T08:19:13.810" v="555" actId="1076"/>
          <ac:spMkLst>
            <pc:docMk/>
            <pc:sldMk cId="1612537849" sldId="258"/>
            <ac:spMk id="169" creationId="{DF322177-B305-4E92-BC5C-B18324E08245}"/>
          </ac:spMkLst>
        </pc:spChg>
        <pc:spChg chg="add mod">
          <ac:chgData name="Emmanuel Thomas" userId="0534efac-6efc-4f66-a6a4-069aefeb2589" providerId="ADAL" clId="{C9DDADAF-0DD2-4D13-8DF9-0001A845F475}" dt="2022-04-12T08:11:47.778" v="380" actId="571"/>
          <ac:spMkLst>
            <pc:docMk/>
            <pc:sldMk cId="1612537849" sldId="258"/>
            <ac:spMk id="171" creationId="{B04EF062-3F50-45D2-BCA3-701366B6764D}"/>
          </ac:spMkLst>
        </pc:spChg>
        <pc:spChg chg="add mod">
          <ac:chgData name="Emmanuel Thomas" userId="0534efac-6efc-4f66-a6a4-069aefeb2589" providerId="ADAL" clId="{C9DDADAF-0DD2-4D13-8DF9-0001A845F475}" dt="2022-04-12T08:17:49.398" v="542" actId="1076"/>
          <ac:spMkLst>
            <pc:docMk/>
            <pc:sldMk cId="1612537849" sldId="258"/>
            <ac:spMk id="172" creationId="{FC7F7174-9596-4001-8B43-FBB6F93E9D5C}"/>
          </ac:spMkLst>
        </pc:spChg>
        <pc:spChg chg="add mod">
          <ac:chgData name="Emmanuel Thomas" userId="0534efac-6efc-4f66-a6a4-069aefeb2589" providerId="ADAL" clId="{C9DDADAF-0DD2-4D13-8DF9-0001A845F475}" dt="2022-04-12T08:17:44.175" v="540" actId="14100"/>
          <ac:spMkLst>
            <pc:docMk/>
            <pc:sldMk cId="1612537849" sldId="258"/>
            <ac:spMk id="176" creationId="{DBD9E612-87E0-49DD-B451-0ED22FA2A221}"/>
          </ac:spMkLst>
        </pc:spChg>
        <pc:spChg chg="add mod">
          <ac:chgData name="Emmanuel Thomas" userId="0534efac-6efc-4f66-a6a4-069aefeb2589" providerId="ADAL" clId="{C9DDADAF-0DD2-4D13-8DF9-0001A845F475}" dt="2022-04-12T08:33:44.420" v="1138" actId="1076"/>
          <ac:spMkLst>
            <pc:docMk/>
            <pc:sldMk cId="1612537849" sldId="258"/>
            <ac:spMk id="177" creationId="{6A5DCAA5-8F26-40E1-A4F8-BB387AEDE443}"/>
          </ac:spMkLst>
        </pc:spChg>
        <pc:spChg chg="add mod">
          <ac:chgData name="Emmanuel Thomas" userId="0534efac-6efc-4f66-a6a4-069aefeb2589" providerId="ADAL" clId="{C9DDADAF-0DD2-4D13-8DF9-0001A845F475}" dt="2022-04-12T08:19:39.460" v="559" actId="1076"/>
          <ac:spMkLst>
            <pc:docMk/>
            <pc:sldMk cId="1612537849" sldId="258"/>
            <ac:spMk id="178" creationId="{CA03A164-DCC6-4DB4-89DA-39620BA2FF96}"/>
          </ac:spMkLst>
        </pc:spChg>
        <pc:spChg chg="add del mod">
          <ac:chgData name="Emmanuel Thomas" userId="0534efac-6efc-4f66-a6a4-069aefeb2589" providerId="ADAL" clId="{C9DDADAF-0DD2-4D13-8DF9-0001A845F475}" dt="2022-04-12T08:18:29.568" v="547" actId="478"/>
          <ac:spMkLst>
            <pc:docMk/>
            <pc:sldMk cId="1612537849" sldId="258"/>
            <ac:spMk id="183" creationId="{2750193B-6DC7-4997-B7A1-BE4EF593DC06}"/>
          </ac:spMkLst>
        </pc:spChg>
        <pc:cxnChg chg="add mod">
          <ac:chgData name="Emmanuel Thomas" userId="0534efac-6efc-4f66-a6a4-069aefeb2589" providerId="ADAL" clId="{C9DDADAF-0DD2-4D13-8DF9-0001A845F475}" dt="2022-04-12T08:01:18.936" v="189" actId="208"/>
          <ac:cxnSpMkLst>
            <pc:docMk/>
            <pc:sldMk cId="1612537849" sldId="258"/>
            <ac:cxnSpMk id="3" creationId="{0C996803-A6F3-42F5-8F0A-47177B56FD19}"/>
          </ac:cxnSpMkLst>
        </pc:cxnChg>
        <pc:cxnChg chg="del mod">
          <ac:chgData name="Emmanuel Thomas" userId="0534efac-6efc-4f66-a6a4-069aefeb2589" providerId="ADAL" clId="{C9DDADAF-0DD2-4D13-8DF9-0001A845F475}" dt="2022-04-12T08:00:09.201" v="171" actId="478"/>
          <ac:cxnSpMkLst>
            <pc:docMk/>
            <pc:sldMk cId="1612537849" sldId="258"/>
            <ac:cxnSpMk id="37" creationId="{5D1B2A9F-8FBB-4533-9630-7D67363964D6}"/>
          </ac:cxnSpMkLst>
        </pc:cxnChg>
        <pc:cxnChg chg="del mod">
          <ac:chgData name="Emmanuel Thomas" userId="0534efac-6efc-4f66-a6a4-069aefeb2589" providerId="ADAL" clId="{C9DDADAF-0DD2-4D13-8DF9-0001A845F475}" dt="2022-04-12T08:48:55.016" v="1575" actId="478"/>
          <ac:cxnSpMkLst>
            <pc:docMk/>
            <pc:sldMk cId="1612537849" sldId="258"/>
            <ac:cxnSpMk id="38" creationId="{5A530294-AACD-4E64-B026-A560BDED6906}"/>
          </ac:cxnSpMkLst>
        </pc:cxnChg>
        <pc:cxnChg chg="del mod">
          <ac:chgData name="Emmanuel Thomas" userId="0534efac-6efc-4f66-a6a4-069aefeb2589" providerId="ADAL" clId="{C9DDADAF-0DD2-4D13-8DF9-0001A845F475}" dt="2022-04-12T08:48:55.016" v="1575" actId="478"/>
          <ac:cxnSpMkLst>
            <pc:docMk/>
            <pc:sldMk cId="1612537849" sldId="258"/>
            <ac:cxnSpMk id="43" creationId="{B3B98B8C-B2CC-4F16-9CC6-31E80E5A6EDA}"/>
          </ac:cxnSpMkLst>
        </pc:cxnChg>
        <pc:cxnChg chg="del mod">
          <ac:chgData name="Emmanuel Thomas" userId="0534efac-6efc-4f66-a6a4-069aefeb2589" providerId="ADAL" clId="{C9DDADAF-0DD2-4D13-8DF9-0001A845F475}" dt="2022-04-12T08:31:00.447" v="1091" actId="478"/>
          <ac:cxnSpMkLst>
            <pc:docMk/>
            <pc:sldMk cId="1612537849" sldId="258"/>
            <ac:cxnSpMk id="46" creationId="{DB09F409-58BA-4540-98E4-69B668CDDE8A}"/>
          </ac:cxnSpMkLst>
        </pc:cxnChg>
        <pc:cxnChg chg="del">
          <ac:chgData name="Emmanuel Thomas" userId="0534efac-6efc-4f66-a6a4-069aefeb2589" providerId="ADAL" clId="{C9DDADAF-0DD2-4D13-8DF9-0001A845F475}" dt="2022-04-12T08:00:05.956" v="169" actId="478"/>
          <ac:cxnSpMkLst>
            <pc:docMk/>
            <pc:sldMk cId="1612537849" sldId="258"/>
            <ac:cxnSpMk id="53" creationId="{79BCE363-E39B-4273-AF39-1FC9F9F9724E}"/>
          </ac:cxnSpMkLst>
        </pc:cxnChg>
        <pc:cxnChg chg="del">
          <ac:chgData name="Emmanuel Thomas" userId="0534efac-6efc-4f66-a6a4-069aefeb2589" providerId="ADAL" clId="{C9DDADAF-0DD2-4D13-8DF9-0001A845F475}" dt="2022-04-12T08:00:05.956" v="169" actId="478"/>
          <ac:cxnSpMkLst>
            <pc:docMk/>
            <pc:sldMk cId="1612537849" sldId="258"/>
            <ac:cxnSpMk id="54" creationId="{02870241-1A6A-4C43-8638-C9DEA0DD0C87}"/>
          </ac:cxnSpMkLst>
        </pc:cxnChg>
        <pc:cxnChg chg="del mod">
          <ac:chgData name="Emmanuel Thomas" userId="0534efac-6efc-4f66-a6a4-069aefeb2589" providerId="ADAL" clId="{C9DDADAF-0DD2-4D13-8DF9-0001A845F475}" dt="2022-04-12T08:00:05.956" v="169" actId="478"/>
          <ac:cxnSpMkLst>
            <pc:docMk/>
            <pc:sldMk cId="1612537849" sldId="258"/>
            <ac:cxnSpMk id="57" creationId="{C9BBB457-B446-4600-B406-B5539CC46895}"/>
          </ac:cxnSpMkLst>
        </pc:cxnChg>
        <pc:cxnChg chg="del mod">
          <ac:chgData name="Emmanuel Thomas" userId="0534efac-6efc-4f66-a6a4-069aefeb2589" providerId="ADAL" clId="{C9DDADAF-0DD2-4D13-8DF9-0001A845F475}" dt="2022-04-12T08:00:05.956" v="169" actId="478"/>
          <ac:cxnSpMkLst>
            <pc:docMk/>
            <pc:sldMk cId="1612537849" sldId="258"/>
            <ac:cxnSpMk id="60" creationId="{8E487BE3-C6EB-48CB-BAB2-D1403165DD44}"/>
          </ac:cxnSpMkLst>
        </pc:cxnChg>
        <pc:cxnChg chg="del mod">
          <ac:chgData name="Emmanuel Thomas" userId="0534efac-6efc-4f66-a6a4-069aefeb2589" providerId="ADAL" clId="{C9DDADAF-0DD2-4D13-8DF9-0001A845F475}" dt="2022-04-12T08:48:55.016" v="1575" actId="478"/>
          <ac:cxnSpMkLst>
            <pc:docMk/>
            <pc:sldMk cId="1612537849" sldId="258"/>
            <ac:cxnSpMk id="66" creationId="{D213A726-9D36-4783-8C05-1A1214A1E4CA}"/>
          </ac:cxnSpMkLst>
        </pc:cxnChg>
        <pc:cxnChg chg="del mod">
          <ac:chgData name="Emmanuel Thomas" userId="0534efac-6efc-4f66-a6a4-069aefeb2589" providerId="ADAL" clId="{C9DDADAF-0DD2-4D13-8DF9-0001A845F475}" dt="2022-04-12T08:00:12.805" v="172" actId="478"/>
          <ac:cxnSpMkLst>
            <pc:docMk/>
            <pc:sldMk cId="1612537849" sldId="258"/>
            <ac:cxnSpMk id="69" creationId="{F79C2F14-46AB-47E3-90C9-879D6615A545}"/>
          </ac:cxnSpMkLst>
        </pc:cxnChg>
        <pc:cxnChg chg="del mod">
          <ac:chgData name="Emmanuel Thomas" userId="0534efac-6efc-4f66-a6a4-069aefeb2589" providerId="ADAL" clId="{C9DDADAF-0DD2-4D13-8DF9-0001A845F475}" dt="2022-04-12T08:00:12.805" v="172" actId="478"/>
          <ac:cxnSpMkLst>
            <pc:docMk/>
            <pc:sldMk cId="1612537849" sldId="258"/>
            <ac:cxnSpMk id="72" creationId="{44DE613C-4694-4A7F-AB80-B58507E01726}"/>
          </ac:cxnSpMkLst>
        </pc:cxnChg>
        <pc:cxnChg chg="del mod">
          <ac:chgData name="Emmanuel Thomas" userId="0534efac-6efc-4f66-a6a4-069aefeb2589" providerId="ADAL" clId="{C9DDADAF-0DD2-4D13-8DF9-0001A845F475}" dt="2022-04-12T08:00:12.805" v="172" actId="478"/>
          <ac:cxnSpMkLst>
            <pc:docMk/>
            <pc:sldMk cId="1612537849" sldId="258"/>
            <ac:cxnSpMk id="75" creationId="{729C4A7E-F284-4017-AA22-A66D2859B898}"/>
          </ac:cxnSpMkLst>
        </pc:cxnChg>
        <pc:cxnChg chg="del mod">
          <ac:chgData name="Emmanuel Thomas" userId="0534efac-6efc-4f66-a6a4-069aefeb2589" providerId="ADAL" clId="{C9DDADAF-0DD2-4D13-8DF9-0001A845F475}" dt="2022-04-12T08:00:12.805" v="172" actId="478"/>
          <ac:cxnSpMkLst>
            <pc:docMk/>
            <pc:sldMk cId="1612537849" sldId="258"/>
            <ac:cxnSpMk id="78" creationId="{BF06ADD8-C6AB-46D2-89BB-710DD95176F0}"/>
          </ac:cxnSpMkLst>
        </pc:cxnChg>
        <pc:cxnChg chg="add mod">
          <ac:chgData name="Emmanuel Thomas" userId="0534efac-6efc-4f66-a6a4-069aefeb2589" providerId="ADAL" clId="{C9DDADAF-0DD2-4D13-8DF9-0001A845F475}" dt="2022-04-12T08:49:09.639" v="1578" actId="1076"/>
          <ac:cxnSpMkLst>
            <pc:docMk/>
            <pc:sldMk cId="1612537849" sldId="258"/>
            <ac:cxnSpMk id="88" creationId="{7C65AC3A-D3D3-44F1-A90F-7A916351EBA8}"/>
          </ac:cxnSpMkLst>
        </pc:cxnChg>
        <pc:cxnChg chg="add mod">
          <ac:chgData name="Emmanuel Thomas" userId="0534efac-6efc-4f66-a6a4-069aefeb2589" providerId="ADAL" clId="{C9DDADAF-0DD2-4D13-8DF9-0001A845F475}" dt="2022-04-12T08:00:22.777" v="173" actId="571"/>
          <ac:cxnSpMkLst>
            <pc:docMk/>
            <pc:sldMk cId="1612537849" sldId="258"/>
            <ac:cxnSpMk id="93" creationId="{28BAE71E-38E7-4A54-972C-4BE70AA34136}"/>
          </ac:cxnSpMkLst>
        </pc:cxnChg>
        <pc:cxnChg chg="add mod">
          <ac:chgData name="Emmanuel Thomas" userId="0534efac-6efc-4f66-a6a4-069aefeb2589" providerId="ADAL" clId="{C9DDADAF-0DD2-4D13-8DF9-0001A845F475}" dt="2022-04-12T08:49:09.639" v="1578" actId="1076"/>
          <ac:cxnSpMkLst>
            <pc:docMk/>
            <pc:sldMk cId="1612537849" sldId="258"/>
            <ac:cxnSpMk id="94" creationId="{8BC78D50-D47A-4369-82B1-EBF412E3F45C}"/>
          </ac:cxnSpMkLst>
        </pc:cxnChg>
        <pc:cxnChg chg="add mod">
          <ac:chgData name="Emmanuel Thomas" userId="0534efac-6efc-4f66-a6a4-069aefeb2589" providerId="ADAL" clId="{C9DDADAF-0DD2-4D13-8DF9-0001A845F475}" dt="2022-04-12T08:49:09.639" v="1578" actId="1076"/>
          <ac:cxnSpMkLst>
            <pc:docMk/>
            <pc:sldMk cId="1612537849" sldId="258"/>
            <ac:cxnSpMk id="97" creationId="{86155748-522D-4861-91DD-B5283D43EE7C}"/>
          </ac:cxnSpMkLst>
        </pc:cxnChg>
        <pc:cxnChg chg="add mod">
          <ac:chgData name="Emmanuel Thomas" userId="0534efac-6efc-4f66-a6a4-069aefeb2589" providerId="ADAL" clId="{C9DDADAF-0DD2-4D13-8DF9-0001A845F475}" dt="2022-04-12T08:49:09.639" v="1578" actId="1076"/>
          <ac:cxnSpMkLst>
            <pc:docMk/>
            <pc:sldMk cId="1612537849" sldId="258"/>
            <ac:cxnSpMk id="98" creationId="{A1928224-8FB0-4ED1-84AC-2624F9BAFAAE}"/>
          </ac:cxnSpMkLst>
        </pc:cxnChg>
        <pc:cxnChg chg="add mod">
          <ac:chgData name="Emmanuel Thomas" userId="0534efac-6efc-4f66-a6a4-069aefeb2589" providerId="ADAL" clId="{C9DDADAF-0DD2-4D13-8DF9-0001A845F475}" dt="2022-04-12T08:00:22.777" v="173" actId="571"/>
          <ac:cxnSpMkLst>
            <pc:docMk/>
            <pc:sldMk cId="1612537849" sldId="258"/>
            <ac:cxnSpMk id="102" creationId="{CED73444-B1F7-452A-8399-7A2A761BB070}"/>
          </ac:cxnSpMkLst>
        </pc:cxnChg>
        <pc:cxnChg chg="add del mod">
          <ac:chgData name="Emmanuel Thomas" userId="0534efac-6efc-4f66-a6a4-069aefeb2589" providerId="ADAL" clId="{C9DDADAF-0DD2-4D13-8DF9-0001A845F475}" dt="2022-04-12T08:31:03.054" v="1092" actId="478"/>
          <ac:cxnSpMkLst>
            <pc:docMk/>
            <pc:sldMk cId="1612537849" sldId="258"/>
            <ac:cxnSpMk id="103" creationId="{E3070E68-E4F6-4F0E-9AA2-A6785CF88D7A}"/>
          </ac:cxnSpMkLst>
        </pc:cxnChg>
        <pc:cxnChg chg="del mod">
          <ac:chgData name="Emmanuel Thomas" userId="0534efac-6efc-4f66-a6a4-069aefeb2589" providerId="ADAL" clId="{C9DDADAF-0DD2-4D13-8DF9-0001A845F475}" dt="2022-04-12T08:00:09.201" v="171" actId="478"/>
          <ac:cxnSpMkLst>
            <pc:docMk/>
            <pc:sldMk cId="1612537849" sldId="258"/>
            <ac:cxnSpMk id="104" creationId="{A87AA576-73B4-424E-B2BE-1E27F95D1A43}"/>
          </ac:cxnSpMkLst>
        </pc:cxnChg>
        <pc:cxnChg chg="add mod">
          <ac:chgData name="Emmanuel Thomas" userId="0534efac-6efc-4f66-a6a4-069aefeb2589" providerId="ADAL" clId="{C9DDADAF-0DD2-4D13-8DF9-0001A845F475}" dt="2022-04-12T08:49:09.639" v="1578" actId="1076"/>
          <ac:cxnSpMkLst>
            <pc:docMk/>
            <pc:sldMk cId="1612537849" sldId="258"/>
            <ac:cxnSpMk id="104" creationId="{A98A0B75-BB1A-4768-A3A7-39285AA393C4}"/>
          </ac:cxnSpMkLst>
        </pc:cxnChg>
        <pc:cxnChg chg="add mod">
          <ac:chgData name="Emmanuel Thomas" userId="0534efac-6efc-4f66-a6a4-069aefeb2589" providerId="ADAL" clId="{C9DDADAF-0DD2-4D13-8DF9-0001A845F475}" dt="2022-04-12T08:00:22.777" v="173" actId="571"/>
          <ac:cxnSpMkLst>
            <pc:docMk/>
            <pc:sldMk cId="1612537849" sldId="258"/>
            <ac:cxnSpMk id="106" creationId="{C99E3AA0-D681-481C-8FDF-6BB0791D6370}"/>
          </ac:cxnSpMkLst>
        </pc:cxnChg>
        <pc:cxnChg chg="del mod">
          <ac:chgData name="Emmanuel Thomas" userId="0534efac-6efc-4f66-a6a4-069aefeb2589" providerId="ADAL" clId="{C9DDADAF-0DD2-4D13-8DF9-0001A845F475}" dt="2022-04-12T08:00:05.956" v="169" actId="478"/>
          <ac:cxnSpMkLst>
            <pc:docMk/>
            <pc:sldMk cId="1612537849" sldId="258"/>
            <ac:cxnSpMk id="110" creationId="{66BD870A-39F8-43D1-97A9-1CCBB9906A06}"/>
          </ac:cxnSpMkLst>
        </pc:cxnChg>
        <pc:cxnChg chg="add mod">
          <ac:chgData name="Emmanuel Thomas" userId="0534efac-6efc-4f66-a6a4-069aefeb2589" providerId="ADAL" clId="{C9DDADAF-0DD2-4D13-8DF9-0001A845F475}" dt="2022-04-12T08:01:23.628" v="192" actId="14100"/>
          <ac:cxnSpMkLst>
            <pc:docMk/>
            <pc:sldMk cId="1612537849" sldId="258"/>
            <ac:cxnSpMk id="114" creationId="{F76F247C-81BC-4481-8C24-9C7BF13192DF}"/>
          </ac:cxnSpMkLst>
        </pc:cxnChg>
        <pc:cxnChg chg="add del mod">
          <ac:chgData name="Emmanuel Thomas" userId="0534efac-6efc-4f66-a6a4-069aefeb2589" providerId="ADAL" clId="{C9DDADAF-0DD2-4D13-8DF9-0001A845F475}" dt="2022-04-12T08:02:05.761" v="211" actId="478"/>
          <ac:cxnSpMkLst>
            <pc:docMk/>
            <pc:sldMk cId="1612537849" sldId="258"/>
            <ac:cxnSpMk id="116" creationId="{D5BB538D-734F-4DBE-8577-01955DBED710}"/>
          </ac:cxnSpMkLst>
        </pc:cxnChg>
        <pc:cxnChg chg="add del mod">
          <ac:chgData name="Emmanuel Thomas" userId="0534efac-6efc-4f66-a6a4-069aefeb2589" providerId="ADAL" clId="{C9DDADAF-0DD2-4D13-8DF9-0001A845F475}" dt="2022-04-12T08:12:15.915" v="383" actId="478"/>
          <ac:cxnSpMkLst>
            <pc:docMk/>
            <pc:sldMk cId="1612537849" sldId="258"/>
            <ac:cxnSpMk id="117" creationId="{71CD911D-56B4-4DE2-925E-8B2AAC890312}"/>
          </ac:cxnSpMkLst>
        </pc:cxnChg>
        <pc:cxnChg chg="add del mod">
          <ac:chgData name="Emmanuel Thomas" userId="0534efac-6efc-4f66-a6a4-069aefeb2589" providerId="ADAL" clId="{C9DDADAF-0DD2-4D13-8DF9-0001A845F475}" dt="2022-04-12T08:12:16.307" v="384" actId="478"/>
          <ac:cxnSpMkLst>
            <pc:docMk/>
            <pc:sldMk cId="1612537849" sldId="258"/>
            <ac:cxnSpMk id="118" creationId="{AAA43B68-BEEF-428D-9B53-2BEEA9406DE3}"/>
          </ac:cxnSpMkLst>
        </pc:cxnChg>
        <pc:cxnChg chg="add mod">
          <ac:chgData name="Emmanuel Thomas" userId="0534efac-6efc-4f66-a6a4-069aefeb2589" providerId="ADAL" clId="{C9DDADAF-0DD2-4D13-8DF9-0001A845F475}" dt="2022-04-12T08:03:56.101" v="230" actId="571"/>
          <ac:cxnSpMkLst>
            <pc:docMk/>
            <pc:sldMk cId="1612537849" sldId="258"/>
            <ac:cxnSpMk id="127" creationId="{09386BAA-EFB3-48A9-A8CF-A49C2583A227}"/>
          </ac:cxnSpMkLst>
        </pc:cxnChg>
        <pc:cxnChg chg="add mod">
          <ac:chgData name="Emmanuel Thomas" userId="0534efac-6efc-4f66-a6a4-069aefeb2589" providerId="ADAL" clId="{C9DDADAF-0DD2-4D13-8DF9-0001A845F475}" dt="2022-04-12T08:03:56.101" v="230" actId="571"/>
          <ac:cxnSpMkLst>
            <pc:docMk/>
            <pc:sldMk cId="1612537849" sldId="258"/>
            <ac:cxnSpMk id="128" creationId="{21E69F3D-D34C-494D-91F1-7C25DC2D7CEC}"/>
          </ac:cxnSpMkLst>
        </pc:cxnChg>
        <pc:cxnChg chg="add mod">
          <ac:chgData name="Emmanuel Thomas" userId="0534efac-6efc-4f66-a6a4-069aefeb2589" providerId="ADAL" clId="{C9DDADAF-0DD2-4D13-8DF9-0001A845F475}" dt="2022-04-12T08:03:56.101" v="230" actId="571"/>
          <ac:cxnSpMkLst>
            <pc:docMk/>
            <pc:sldMk cId="1612537849" sldId="258"/>
            <ac:cxnSpMk id="129" creationId="{DD5D95EE-CDBA-4EEF-ADAE-02F83181A06C}"/>
          </ac:cxnSpMkLst>
        </pc:cxnChg>
        <pc:cxnChg chg="add mod">
          <ac:chgData name="Emmanuel Thomas" userId="0534efac-6efc-4f66-a6a4-069aefeb2589" providerId="ADAL" clId="{C9DDADAF-0DD2-4D13-8DF9-0001A845F475}" dt="2022-04-12T08:03:56.101" v="230" actId="571"/>
          <ac:cxnSpMkLst>
            <pc:docMk/>
            <pc:sldMk cId="1612537849" sldId="258"/>
            <ac:cxnSpMk id="131" creationId="{092C6BE2-0064-42BF-9B52-11CC13D4EBA4}"/>
          </ac:cxnSpMkLst>
        </pc:cxnChg>
        <pc:cxnChg chg="add mod">
          <ac:chgData name="Emmanuel Thomas" userId="0534efac-6efc-4f66-a6a4-069aefeb2589" providerId="ADAL" clId="{C9DDADAF-0DD2-4D13-8DF9-0001A845F475}" dt="2022-04-12T08:18:20.752" v="545" actId="1076"/>
          <ac:cxnSpMkLst>
            <pc:docMk/>
            <pc:sldMk cId="1612537849" sldId="258"/>
            <ac:cxnSpMk id="143" creationId="{260CBE21-9186-46FE-A4DA-F4A3CAD13099}"/>
          </ac:cxnSpMkLst>
        </pc:cxnChg>
        <pc:cxnChg chg="add mod">
          <ac:chgData name="Emmanuel Thomas" userId="0534efac-6efc-4f66-a6a4-069aefeb2589" providerId="ADAL" clId="{C9DDADAF-0DD2-4D13-8DF9-0001A845F475}" dt="2022-04-12T08:18:20.752" v="545" actId="1076"/>
          <ac:cxnSpMkLst>
            <pc:docMk/>
            <pc:sldMk cId="1612537849" sldId="258"/>
            <ac:cxnSpMk id="144" creationId="{44B574A5-8B58-4E92-A806-A76486570794}"/>
          </ac:cxnSpMkLst>
        </pc:cxnChg>
        <pc:cxnChg chg="add mod">
          <ac:chgData name="Emmanuel Thomas" userId="0534efac-6efc-4f66-a6a4-069aefeb2589" providerId="ADAL" clId="{C9DDADAF-0DD2-4D13-8DF9-0001A845F475}" dt="2022-04-12T08:18:20.752" v="545" actId="1076"/>
          <ac:cxnSpMkLst>
            <pc:docMk/>
            <pc:sldMk cId="1612537849" sldId="258"/>
            <ac:cxnSpMk id="145" creationId="{7CAF8AB8-6DB5-4FC0-B90A-E99B112F3FA1}"/>
          </ac:cxnSpMkLst>
        </pc:cxnChg>
        <pc:cxnChg chg="add mod">
          <ac:chgData name="Emmanuel Thomas" userId="0534efac-6efc-4f66-a6a4-069aefeb2589" providerId="ADAL" clId="{C9DDADAF-0DD2-4D13-8DF9-0001A845F475}" dt="2022-04-12T08:18:20.752" v="545" actId="1076"/>
          <ac:cxnSpMkLst>
            <pc:docMk/>
            <pc:sldMk cId="1612537849" sldId="258"/>
            <ac:cxnSpMk id="148" creationId="{09264BCE-B078-43B6-A55F-AC4FED47E905}"/>
          </ac:cxnSpMkLst>
        </pc:cxnChg>
        <pc:cxnChg chg="add mod">
          <ac:chgData name="Emmanuel Thomas" userId="0534efac-6efc-4f66-a6a4-069aefeb2589" providerId="ADAL" clId="{C9DDADAF-0DD2-4D13-8DF9-0001A845F475}" dt="2022-04-12T08:18:20.752" v="545" actId="1076"/>
          <ac:cxnSpMkLst>
            <pc:docMk/>
            <pc:sldMk cId="1612537849" sldId="258"/>
            <ac:cxnSpMk id="153" creationId="{B33A1F2D-62A5-4390-91F0-57FE20230F05}"/>
          </ac:cxnSpMkLst>
        </pc:cxnChg>
        <pc:cxnChg chg="add mod">
          <ac:chgData name="Emmanuel Thomas" userId="0534efac-6efc-4f66-a6a4-069aefeb2589" providerId="ADAL" clId="{C9DDADAF-0DD2-4D13-8DF9-0001A845F475}" dt="2022-04-12T08:18:20.752" v="545" actId="1076"/>
          <ac:cxnSpMkLst>
            <pc:docMk/>
            <pc:sldMk cId="1612537849" sldId="258"/>
            <ac:cxnSpMk id="154" creationId="{DA1BC9D8-FCFD-4DBB-BC13-FB9F9070B2AA}"/>
          </ac:cxnSpMkLst>
        </pc:cxnChg>
        <pc:cxnChg chg="add mod">
          <ac:chgData name="Emmanuel Thomas" userId="0534efac-6efc-4f66-a6a4-069aefeb2589" providerId="ADAL" clId="{C9DDADAF-0DD2-4D13-8DF9-0001A845F475}" dt="2022-04-12T08:18:20.752" v="545" actId="1076"/>
          <ac:cxnSpMkLst>
            <pc:docMk/>
            <pc:sldMk cId="1612537849" sldId="258"/>
            <ac:cxnSpMk id="155" creationId="{35DE1378-F147-4E02-A928-7A6871895BE7}"/>
          </ac:cxnSpMkLst>
        </pc:cxnChg>
        <pc:cxnChg chg="add mod">
          <ac:chgData name="Emmanuel Thomas" userId="0534efac-6efc-4f66-a6a4-069aefeb2589" providerId="ADAL" clId="{C9DDADAF-0DD2-4D13-8DF9-0001A845F475}" dt="2022-04-12T08:15:58.217" v="492" actId="1076"/>
          <ac:cxnSpMkLst>
            <pc:docMk/>
            <pc:sldMk cId="1612537849" sldId="258"/>
            <ac:cxnSpMk id="165" creationId="{5D143498-AF16-4896-B64F-2A87119398AF}"/>
          </ac:cxnSpMkLst>
        </pc:cxnChg>
        <pc:cxnChg chg="add mod">
          <ac:chgData name="Emmanuel Thomas" userId="0534efac-6efc-4f66-a6a4-069aefeb2589" providerId="ADAL" clId="{C9DDADAF-0DD2-4D13-8DF9-0001A845F475}" dt="2022-04-12T08:16:52.583" v="500" actId="478"/>
          <ac:cxnSpMkLst>
            <pc:docMk/>
            <pc:sldMk cId="1612537849" sldId="258"/>
            <ac:cxnSpMk id="166" creationId="{6543EE70-8414-45E1-9474-1C9338F9379D}"/>
          </ac:cxnSpMkLst>
        </pc:cxnChg>
        <pc:cxnChg chg="add del mod">
          <ac:chgData name="Emmanuel Thomas" userId="0534efac-6efc-4f66-a6a4-069aefeb2589" providerId="ADAL" clId="{C9DDADAF-0DD2-4D13-8DF9-0001A845F475}" dt="2022-04-12T08:31:05.018" v="1093" actId="478"/>
          <ac:cxnSpMkLst>
            <pc:docMk/>
            <pc:sldMk cId="1612537849" sldId="258"/>
            <ac:cxnSpMk id="167" creationId="{7F7853A0-4C2C-4327-9D46-DCA04CD4D59D}"/>
          </ac:cxnSpMkLst>
        </pc:cxnChg>
        <pc:cxnChg chg="add mod">
          <ac:chgData name="Emmanuel Thomas" userId="0534efac-6efc-4f66-a6a4-069aefeb2589" providerId="ADAL" clId="{C9DDADAF-0DD2-4D13-8DF9-0001A845F475}" dt="2022-04-12T08:15:58.217" v="492" actId="1076"/>
          <ac:cxnSpMkLst>
            <pc:docMk/>
            <pc:sldMk cId="1612537849" sldId="258"/>
            <ac:cxnSpMk id="170" creationId="{FC344EE7-F183-49BC-A475-ED0F0904CA86}"/>
          </ac:cxnSpMkLst>
        </pc:cxnChg>
        <pc:cxnChg chg="add del mod">
          <ac:chgData name="Emmanuel Thomas" userId="0534efac-6efc-4f66-a6a4-069aefeb2589" providerId="ADAL" clId="{C9DDADAF-0DD2-4D13-8DF9-0001A845F475}" dt="2022-04-12T08:14:57.694" v="471" actId="478"/>
          <ac:cxnSpMkLst>
            <pc:docMk/>
            <pc:sldMk cId="1612537849" sldId="258"/>
            <ac:cxnSpMk id="173" creationId="{01364B19-D72A-49BD-988B-EBBF423A0A37}"/>
          </ac:cxnSpMkLst>
        </pc:cxnChg>
        <pc:cxnChg chg="add del mod">
          <ac:chgData name="Emmanuel Thomas" userId="0534efac-6efc-4f66-a6a4-069aefeb2589" providerId="ADAL" clId="{C9DDADAF-0DD2-4D13-8DF9-0001A845F475}" dt="2022-04-12T08:14:59.263" v="472" actId="478"/>
          <ac:cxnSpMkLst>
            <pc:docMk/>
            <pc:sldMk cId="1612537849" sldId="258"/>
            <ac:cxnSpMk id="174" creationId="{53EA03C4-2D22-4B58-9FAB-7522360A7042}"/>
          </ac:cxnSpMkLst>
        </pc:cxnChg>
        <pc:cxnChg chg="add del mod">
          <ac:chgData name="Emmanuel Thomas" userId="0534efac-6efc-4f66-a6a4-069aefeb2589" providerId="ADAL" clId="{C9DDADAF-0DD2-4D13-8DF9-0001A845F475}" dt="2022-04-12T08:14:59.547" v="473" actId="478"/>
          <ac:cxnSpMkLst>
            <pc:docMk/>
            <pc:sldMk cId="1612537849" sldId="258"/>
            <ac:cxnSpMk id="175" creationId="{C9AD6031-9239-4F1C-AA32-023B543F95AD}"/>
          </ac:cxnSpMkLst>
        </pc:cxnChg>
      </pc:sldChg>
      <pc:sldChg chg="new del">
        <pc:chgData name="Emmanuel Thomas" userId="0534efac-6efc-4f66-a6a4-069aefeb2589" providerId="ADAL" clId="{C9DDADAF-0DD2-4D13-8DF9-0001A845F475}" dt="2022-04-12T07:59:52.732" v="158" actId="47"/>
        <pc:sldMkLst>
          <pc:docMk/>
          <pc:sldMk cId="2756556086" sldId="258"/>
        </pc:sldMkLst>
      </pc:sldChg>
      <pc:sldChg chg="addSp delSp modSp new mod">
        <pc:chgData name="Emmanuel Thomas" userId="0534efac-6efc-4f66-a6a4-069aefeb2589" providerId="ADAL" clId="{C9DDADAF-0DD2-4D13-8DF9-0001A845F475}" dt="2022-04-12T08:39:11.011" v="1430" actId="20577"/>
        <pc:sldMkLst>
          <pc:docMk/>
          <pc:sldMk cId="3613715316" sldId="259"/>
        </pc:sldMkLst>
        <pc:spChg chg="mod">
          <ac:chgData name="Emmanuel Thomas" userId="0534efac-6efc-4f66-a6a4-069aefeb2589" providerId="ADAL" clId="{C9DDADAF-0DD2-4D13-8DF9-0001A845F475}" dt="2022-04-12T08:12:47.891" v="392" actId="20577"/>
          <ac:spMkLst>
            <pc:docMk/>
            <pc:sldMk cId="3613715316" sldId="259"/>
            <ac:spMk id="2" creationId="{A30BA11F-6F3F-45CF-9F31-471802CF2B1F}"/>
          </ac:spMkLst>
        </pc:spChg>
        <pc:spChg chg="del">
          <ac:chgData name="Emmanuel Thomas" userId="0534efac-6efc-4f66-a6a4-069aefeb2589" providerId="ADAL" clId="{C9DDADAF-0DD2-4D13-8DF9-0001A845F475}" dt="2022-04-12T08:12:55.036" v="393" actId="3680"/>
          <ac:spMkLst>
            <pc:docMk/>
            <pc:sldMk cId="3613715316" sldId="259"/>
            <ac:spMk id="3" creationId="{4E41AE99-084A-44C2-9364-906A6284CC93}"/>
          </ac:spMkLst>
        </pc:spChg>
        <pc:graphicFrameChg chg="add mod ord modGraphic">
          <ac:chgData name="Emmanuel Thomas" userId="0534efac-6efc-4f66-a6a4-069aefeb2589" providerId="ADAL" clId="{C9DDADAF-0DD2-4D13-8DF9-0001A845F475}" dt="2022-04-12T08:39:11.011" v="1430" actId="20577"/>
          <ac:graphicFrameMkLst>
            <pc:docMk/>
            <pc:sldMk cId="3613715316" sldId="259"/>
            <ac:graphicFrameMk id="4" creationId="{B55FD831-836D-4CB1-B184-0CF129E2BD9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8392F-F59B-4D88-84EC-9C4546EEA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B844F-45C1-401F-A874-7950311F9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F4A0B-98FC-4E1C-94ED-5248BA5AC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8F796-05FD-4BBE-BED4-E44269A5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01F38-EBC1-43E4-BBCC-382C1C48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3164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3AB4B-7AFA-4E5A-8DE9-73C0C2EB6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F3E27-B4E6-42AD-B91A-2D68D823A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5D511-D053-4F7D-BD73-FF5A2CEA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5BB46-D86A-4B32-8953-01AF077E4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0D1EB-2B89-4153-8FC4-D722D22B1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75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F7B34A-B81D-43D1-B1D0-B15F5E639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A0A4A-7DDD-4EDE-8B0B-DF4B06C89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DF3C5-16E7-423B-AC46-5586C423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280CA-EF4B-4143-913E-BC8406B5B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C2B06-0541-4089-8DD6-D285512E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802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83BFC-1F06-4034-800F-1167EF4C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6DAE3-23F0-4BCB-AD0C-5D6BD6F2C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60241-BE9F-47E8-8120-E611C271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5CB3E-E9D5-4A13-82DF-28EF9ADE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FD826-3294-4D43-BAF6-308B73F2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0380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7049E-DDD5-45D0-B9CC-2EAFF6DD6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633C0-EE0F-4A45-9927-CAAB0DC3C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05BDA-44FA-41F2-99D2-41357356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78DA8-7F62-4958-8223-DD74B146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421D1-EE1C-4F91-A746-D19AC0D9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184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EF796-2E30-4C92-BA45-860513E94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5DA0B-E5C8-4C03-BCF4-346A5DDC6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A6594-5109-46E8-9B29-6428DCF91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52221-ADAB-4A31-8DA3-1A8339DA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60692-980D-4D3B-A4FE-AE79869D7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0F04E-B078-4B9D-9C2C-267A61A6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2638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DB36A-214F-4093-A5CC-19850BE2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33905-6534-45F2-A1E7-E0DEBDBC0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F45C9-FE4F-4E6D-819E-3922B8EDF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E3818C-A90E-4F7F-814F-97488C0298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FECC51-B5C3-48C2-839E-27BAFB0C7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B01FE4-CD80-4040-8568-CC082CCF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A2513-3DD4-41CB-927D-4C8A0E1F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15DD18-4980-433F-AAE3-FA50687A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2142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E2178-165A-49AB-9894-355E7C69E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31B36-5C36-49E6-BD9F-849F8EF45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B9140-5FC3-40AC-95E4-3EC06F4D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631C2-C35D-4804-85BD-B049EF282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1736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2933A0-F2B1-45E9-9376-E390EE340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C5778E-0928-418C-9836-27316C85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5A46D-0533-4580-AC65-B7FBA712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0025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CC289-08EC-49CF-BD0B-EEE2BC324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82B8E-8B4E-403D-9DDE-5F9107FA4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8A854-B394-41E0-B773-1321BF98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15328-5078-4536-8C9C-99392BE00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F4636-BF65-4BBA-8C79-FEB27816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F304D-7485-4570-ABBD-9EDDC63BB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971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23BC-459D-455F-A268-1A7DC376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6D9C39-602C-41C1-A1EC-C182FC6AA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D460B-5EAE-48E3-ACC9-D47B9F1EE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95009-052E-4438-9B13-C92F01A9A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5D1C2-35FA-48B2-9C63-07967F81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9BA24-B350-4D59-B1C4-C1DC944C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0811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32DA75-20CC-4492-B814-80EF4C82A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44EF5-A8DB-4BBD-93E6-188A19F9F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4D6F0-40BE-494D-BA0E-2AC6D1420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9DD51-8C5B-4283-99ED-D5C38BAA9173}" type="datetimeFigureOut">
              <a:rPr lang="en-NL" smtClean="0"/>
              <a:t>12/04/2022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F4F2F-4F3B-43EF-AE29-E63CC26F9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FD51D-3F50-456D-9FAF-2F594DE47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CB9ED-AA94-45AE-A931-60CA5B3FFB5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1985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CA56F-9557-4235-B725-0140E0EB07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PDU and NAL units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CE010-87BD-419E-8634-C19641D3D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Support for offline discussion related to S4-220424 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29518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87D31C-93A2-4F7C-BA2C-F82F1CAC8418}"/>
              </a:ext>
            </a:extLst>
          </p:cNvPr>
          <p:cNvSpPr/>
          <p:nvPr/>
        </p:nvSpPr>
        <p:spPr>
          <a:xfrm>
            <a:off x="622073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B64887-173E-4F2F-B8FE-FD120C806307}"/>
              </a:ext>
            </a:extLst>
          </p:cNvPr>
          <p:cNvSpPr/>
          <p:nvPr/>
        </p:nvSpPr>
        <p:spPr>
          <a:xfrm>
            <a:off x="1609360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0226E-F165-4309-9ABE-7F1DAF420952}"/>
              </a:ext>
            </a:extLst>
          </p:cNvPr>
          <p:cNvSpPr/>
          <p:nvPr/>
        </p:nvSpPr>
        <p:spPr>
          <a:xfrm>
            <a:off x="2596647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D70104-DA35-4086-AB4C-ABBFE96CD428}"/>
              </a:ext>
            </a:extLst>
          </p:cNvPr>
          <p:cNvSpPr/>
          <p:nvPr/>
        </p:nvSpPr>
        <p:spPr>
          <a:xfrm>
            <a:off x="3583934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D96216-0344-4753-B174-7E2DFDD44BF4}"/>
              </a:ext>
            </a:extLst>
          </p:cNvPr>
          <p:cNvSpPr/>
          <p:nvPr/>
        </p:nvSpPr>
        <p:spPr>
          <a:xfrm>
            <a:off x="622073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EED8CA-1C5F-40CC-99B6-C7BF0B5B600D}"/>
              </a:ext>
            </a:extLst>
          </p:cNvPr>
          <p:cNvSpPr/>
          <p:nvPr/>
        </p:nvSpPr>
        <p:spPr>
          <a:xfrm>
            <a:off x="1609360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2C6098-AD1A-47E1-A50C-865825299E66}"/>
              </a:ext>
            </a:extLst>
          </p:cNvPr>
          <p:cNvSpPr/>
          <p:nvPr/>
        </p:nvSpPr>
        <p:spPr>
          <a:xfrm>
            <a:off x="2596647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43AEED-76D9-4009-80AC-8C1B3A36EBC7}"/>
              </a:ext>
            </a:extLst>
          </p:cNvPr>
          <p:cNvSpPr/>
          <p:nvPr/>
        </p:nvSpPr>
        <p:spPr>
          <a:xfrm>
            <a:off x="3583934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16A1F2-2564-4C64-904B-21CEFBAFEF1F}"/>
              </a:ext>
            </a:extLst>
          </p:cNvPr>
          <p:cNvSpPr/>
          <p:nvPr/>
        </p:nvSpPr>
        <p:spPr>
          <a:xfrm>
            <a:off x="7716144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457FDE-8744-4080-A7C6-5D13598EE764}"/>
              </a:ext>
            </a:extLst>
          </p:cNvPr>
          <p:cNvSpPr/>
          <p:nvPr/>
        </p:nvSpPr>
        <p:spPr>
          <a:xfrm>
            <a:off x="8703431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FE143A-3D8F-41F7-AA79-D886259063D3}"/>
              </a:ext>
            </a:extLst>
          </p:cNvPr>
          <p:cNvSpPr/>
          <p:nvPr/>
        </p:nvSpPr>
        <p:spPr>
          <a:xfrm>
            <a:off x="9690718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74250AA-472F-44EF-973C-6F5226718426}"/>
              </a:ext>
            </a:extLst>
          </p:cNvPr>
          <p:cNvSpPr/>
          <p:nvPr/>
        </p:nvSpPr>
        <p:spPr>
          <a:xfrm>
            <a:off x="10678005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7CBEB2-AA6E-4D68-B1E5-270C0B4349ED}"/>
              </a:ext>
            </a:extLst>
          </p:cNvPr>
          <p:cNvSpPr/>
          <p:nvPr/>
        </p:nvSpPr>
        <p:spPr>
          <a:xfrm>
            <a:off x="7716144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78CFCA-4DD7-45E1-97D7-990CF63F697E}"/>
              </a:ext>
            </a:extLst>
          </p:cNvPr>
          <p:cNvSpPr/>
          <p:nvPr/>
        </p:nvSpPr>
        <p:spPr>
          <a:xfrm>
            <a:off x="8703431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93FB7F-3E20-43DA-B330-0E905D83CFF2}"/>
              </a:ext>
            </a:extLst>
          </p:cNvPr>
          <p:cNvSpPr/>
          <p:nvPr/>
        </p:nvSpPr>
        <p:spPr>
          <a:xfrm>
            <a:off x="9690718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07D832-2610-4584-BA83-7F0D2AD39260}"/>
              </a:ext>
            </a:extLst>
          </p:cNvPr>
          <p:cNvSpPr/>
          <p:nvPr/>
        </p:nvSpPr>
        <p:spPr>
          <a:xfrm>
            <a:off x="10678005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391F37-34E9-42C7-BD35-55994D47723B}"/>
              </a:ext>
            </a:extLst>
          </p:cNvPr>
          <p:cNvSpPr/>
          <p:nvPr/>
        </p:nvSpPr>
        <p:spPr>
          <a:xfrm>
            <a:off x="7716144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C7133D5-B4DA-4A58-A05F-DD8B2B78B8F6}"/>
              </a:ext>
            </a:extLst>
          </p:cNvPr>
          <p:cNvSpPr/>
          <p:nvPr/>
        </p:nvSpPr>
        <p:spPr>
          <a:xfrm>
            <a:off x="8703431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8E2C57-D212-4B63-A6B2-AC888993B10B}"/>
              </a:ext>
            </a:extLst>
          </p:cNvPr>
          <p:cNvSpPr/>
          <p:nvPr/>
        </p:nvSpPr>
        <p:spPr>
          <a:xfrm>
            <a:off x="9690718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B2DFDF-4B8D-40F5-8D39-5E824A3182D2}"/>
              </a:ext>
            </a:extLst>
          </p:cNvPr>
          <p:cNvSpPr/>
          <p:nvPr/>
        </p:nvSpPr>
        <p:spPr>
          <a:xfrm>
            <a:off x="10678005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C1D1B8-5BB6-4105-AF2E-5E2C0BC6A96F}"/>
              </a:ext>
            </a:extLst>
          </p:cNvPr>
          <p:cNvSpPr/>
          <p:nvPr/>
        </p:nvSpPr>
        <p:spPr>
          <a:xfrm>
            <a:off x="7716144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EE4445-2FD7-423A-9BB8-4742053E10F0}"/>
              </a:ext>
            </a:extLst>
          </p:cNvPr>
          <p:cNvSpPr/>
          <p:nvPr/>
        </p:nvSpPr>
        <p:spPr>
          <a:xfrm>
            <a:off x="8703431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19467F-60DC-40FA-938C-87A8C88FACAF}"/>
              </a:ext>
            </a:extLst>
          </p:cNvPr>
          <p:cNvSpPr/>
          <p:nvPr/>
        </p:nvSpPr>
        <p:spPr>
          <a:xfrm>
            <a:off x="9690718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7D3A4B-CFEB-4B10-8A79-819B2BE0CD1C}"/>
              </a:ext>
            </a:extLst>
          </p:cNvPr>
          <p:cNvSpPr/>
          <p:nvPr/>
        </p:nvSpPr>
        <p:spPr>
          <a:xfrm>
            <a:off x="10678005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364116-1684-4071-9F8A-C0669CA9C70F}"/>
              </a:ext>
            </a:extLst>
          </p:cNvPr>
          <p:cNvSpPr/>
          <p:nvPr/>
        </p:nvSpPr>
        <p:spPr>
          <a:xfrm>
            <a:off x="622073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B070ACC-8A69-4037-B7FB-E80321901DFF}"/>
              </a:ext>
            </a:extLst>
          </p:cNvPr>
          <p:cNvSpPr/>
          <p:nvPr/>
        </p:nvSpPr>
        <p:spPr>
          <a:xfrm>
            <a:off x="1609360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EFEF18E-B8B0-4948-A75A-45AC42C999C9}"/>
              </a:ext>
            </a:extLst>
          </p:cNvPr>
          <p:cNvSpPr/>
          <p:nvPr/>
        </p:nvSpPr>
        <p:spPr>
          <a:xfrm>
            <a:off x="2596647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9A4BA6B-7851-4E19-9E5F-AB39F14B99B8}"/>
              </a:ext>
            </a:extLst>
          </p:cNvPr>
          <p:cNvSpPr/>
          <p:nvPr/>
        </p:nvSpPr>
        <p:spPr>
          <a:xfrm>
            <a:off x="3583934" y="35367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NAL unit</a:t>
            </a:r>
            <a:endParaRPr lang="en-NL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64B3970-CEE5-4B70-83DD-D03BB58F76EB}"/>
              </a:ext>
            </a:extLst>
          </p:cNvPr>
          <p:cNvSpPr/>
          <p:nvPr/>
        </p:nvSpPr>
        <p:spPr>
          <a:xfrm>
            <a:off x="622073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CCA2B03-1DF9-4FD1-8781-B3E62F33F3B7}"/>
              </a:ext>
            </a:extLst>
          </p:cNvPr>
          <p:cNvSpPr/>
          <p:nvPr/>
        </p:nvSpPr>
        <p:spPr>
          <a:xfrm>
            <a:off x="1609360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D44A24-E959-4986-B939-733EE0A92A15}"/>
              </a:ext>
            </a:extLst>
          </p:cNvPr>
          <p:cNvSpPr/>
          <p:nvPr/>
        </p:nvSpPr>
        <p:spPr>
          <a:xfrm>
            <a:off x="2596647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35F03A9-D0DD-4B6F-9459-10327C1275ED}"/>
              </a:ext>
            </a:extLst>
          </p:cNvPr>
          <p:cNvSpPr/>
          <p:nvPr/>
        </p:nvSpPr>
        <p:spPr>
          <a:xfrm>
            <a:off x="3583934" y="546717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D1B2A9F-8FBB-4533-9630-7D67363964D6}"/>
              </a:ext>
            </a:extLst>
          </p:cNvPr>
          <p:cNvCxnSpPr>
            <a:cxnSpLocks/>
            <a:stCxn id="20" idx="2"/>
            <a:endCxn id="24" idx="0"/>
          </p:cNvCxnSpPr>
          <p:nvPr/>
        </p:nvCxnSpPr>
        <p:spPr>
          <a:xfrm>
            <a:off x="8209788" y="4252391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A530294-AACD-4E64-B026-A560BDED6906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2103004" y="957665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3B98B8C-B2CC-4F16-9CC6-31E80E5A6EDA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>
            <a:off x="3090291" y="957665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Left Brace 49">
            <a:extLst>
              <a:ext uri="{FF2B5EF4-FFF2-40B4-BE49-F238E27FC236}">
                <a16:creationId xmlns:a16="http://schemas.microsoft.com/office/drawing/2014/main" id="{F7540512-DE8C-459D-840D-ABAA48F23E85}"/>
              </a:ext>
            </a:extLst>
          </p:cNvPr>
          <p:cNvSpPr/>
          <p:nvPr/>
        </p:nvSpPr>
        <p:spPr>
          <a:xfrm rot="16200000">
            <a:off x="1998417" y="1548491"/>
            <a:ext cx="209176" cy="296186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8CA2C0E-4C8D-4E79-9046-9E44FE34515E}"/>
              </a:ext>
            </a:extLst>
          </p:cNvPr>
          <p:cNvSpPr txBox="1"/>
          <p:nvPr/>
        </p:nvSpPr>
        <p:spPr>
          <a:xfrm>
            <a:off x="1653375" y="3070192"/>
            <a:ext cx="94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PDU Set</a:t>
            </a:r>
            <a:endParaRPr lang="en-NL" dirty="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9BCE363-E39B-4273-AF39-1FC9F9F9724E}"/>
              </a:ext>
            </a:extLst>
          </p:cNvPr>
          <p:cNvCxnSpPr/>
          <p:nvPr/>
        </p:nvCxnSpPr>
        <p:spPr>
          <a:xfrm flipV="1">
            <a:off x="7859059" y="242048"/>
            <a:ext cx="0" cy="71561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870241-1A6A-4C43-8638-C9DEA0DD0C87}"/>
              </a:ext>
            </a:extLst>
          </p:cNvPr>
          <p:cNvCxnSpPr/>
          <p:nvPr/>
        </p:nvCxnSpPr>
        <p:spPr>
          <a:xfrm flipV="1">
            <a:off x="8307294" y="242048"/>
            <a:ext cx="0" cy="71561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9BBB457-B446-4600-B406-B5539CC46895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8056283" y="957665"/>
            <a:ext cx="1140792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E487BE3-C6EB-48CB-BAB2-D1403165DD44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8529400" y="957665"/>
            <a:ext cx="1654962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Left Brace 62">
            <a:extLst>
              <a:ext uri="{FF2B5EF4-FFF2-40B4-BE49-F238E27FC236}">
                <a16:creationId xmlns:a16="http://schemas.microsoft.com/office/drawing/2014/main" id="{226294CF-C6C8-403C-ABB2-DC7FFF1934ED}"/>
              </a:ext>
            </a:extLst>
          </p:cNvPr>
          <p:cNvSpPr/>
          <p:nvPr/>
        </p:nvSpPr>
        <p:spPr>
          <a:xfrm rot="16200000">
            <a:off x="9092486" y="1548491"/>
            <a:ext cx="209176" cy="296186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2AA3D5E-0AC1-441B-BBA4-A56E98EF0CCC}"/>
              </a:ext>
            </a:extLst>
          </p:cNvPr>
          <p:cNvSpPr txBox="1"/>
          <p:nvPr/>
        </p:nvSpPr>
        <p:spPr>
          <a:xfrm>
            <a:off x="8747444" y="3070192"/>
            <a:ext cx="94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PDU Set</a:t>
            </a:r>
            <a:endParaRPr lang="en-NL" dirty="0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213A726-9D36-4783-8C05-1A1214A1E4CA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1115717" y="957665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79C2F14-46AB-47E3-90C9-879D6615A545}"/>
              </a:ext>
            </a:extLst>
          </p:cNvPr>
          <p:cNvCxnSpPr>
            <a:cxnSpLocks/>
            <a:stCxn id="28" idx="2"/>
            <a:endCxn id="32" idx="0"/>
          </p:cNvCxnSpPr>
          <p:nvPr/>
        </p:nvCxnSpPr>
        <p:spPr>
          <a:xfrm>
            <a:off x="1115717" y="4252391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Left Brace 80">
            <a:extLst>
              <a:ext uri="{FF2B5EF4-FFF2-40B4-BE49-F238E27FC236}">
                <a16:creationId xmlns:a16="http://schemas.microsoft.com/office/drawing/2014/main" id="{654FE117-808C-49E1-AD15-8CB3B9F321FB}"/>
              </a:ext>
            </a:extLst>
          </p:cNvPr>
          <p:cNvSpPr/>
          <p:nvPr/>
        </p:nvSpPr>
        <p:spPr>
          <a:xfrm rot="16200000">
            <a:off x="1011129" y="5796498"/>
            <a:ext cx="209176" cy="98728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B61259A-274D-45CC-A77D-7D8CA878D71E}"/>
              </a:ext>
            </a:extLst>
          </p:cNvPr>
          <p:cNvSpPr txBox="1"/>
          <p:nvPr/>
        </p:nvSpPr>
        <p:spPr>
          <a:xfrm>
            <a:off x="644080" y="6330912"/>
            <a:ext cx="94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PDU Set</a:t>
            </a:r>
            <a:endParaRPr lang="en-NL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FC3DFE0-BA4D-4B8C-8685-926EDEDA4745}"/>
              </a:ext>
            </a:extLst>
          </p:cNvPr>
          <p:cNvCxnSpPr/>
          <p:nvPr/>
        </p:nvCxnSpPr>
        <p:spPr>
          <a:xfrm>
            <a:off x="149412" y="3429000"/>
            <a:ext cx="1188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8963A10-0A25-4090-A303-39CBD6E8198B}"/>
              </a:ext>
            </a:extLst>
          </p:cNvPr>
          <p:cNvCxnSpPr>
            <a:cxnSpLocks/>
          </p:cNvCxnSpPr>
          <p:nvPr/>
        </p:nvCxnSpPr>
        <p:spPr>
          <a:xfrm flipH="1" flipV="1">
            <a:off x="6239176" y="784522"/>
            <a:ext cx="34656" cy="59959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59F8C3D4-00F5-4D06-8327-D2ED39988CF2}"/>
              </a:ext>
            </a:extLst>
          </p:cNvPr>
          <p:cNvSpPr txBox="1"/>
          <p:nvPr/>
        </p:nvSpPr>
        <p:spPr>
          <a:xfrm>
            <a:off x="4713045" y="234559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EADB2CA-9CE2-4B16-856E-F67E7CD45C20}"/>
              </a:ext>
            </a:extLst>
          </p:cNvPr>
          <p:cNvSpPr txBox="1"/>
          <p:nvPr/>
        </p:nvSpPr>
        <p:spPr>
          <a:xfrm>
            <a:off x="4714687" y="415190"/>
            <a:ext cx="3433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D360BBD-FFA1-44C9-9C27-3F44F61742C0}"/>
              </a:ext>
            </a:extLst>
          </p:cNvPr>
          <p:cNvSpPr txBox="1"/>
          <p:nvPr/>
        </p:nvSpPr>
        <p:spPr>
          <a:xfrm>
            <a:off x="11765906" y="234559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F52E465-7218-43BF-BE95-CAF91161D058}"/>
              </a:ext>
            </a:extLst>
          </p:cNvPr>
          <p:cNvSpPr txBox="1"/>
          <p:nvPr/>
        </p:nvSpPr>
        <p:spPr>
          <a:xfrm>
            <a:off x="11767548" y="415190"/>
            <a:ext cx="3433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EDB9CD2-25BE-4C05-BAB6-A4643EC47603}"/>
              </a:ext>
            </a:extLst>
          </p:cNvPr>
          <p:cNvSpPr txBox="1"/>
          <p:nvPr/>
        </p:nvSpPr>
        <p:spPr>
          <a:xfrm>
            <a:off x="4713045" y="567604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29720C3-CF5C-4714-9E8D-BC04415DD4AB}"/>
              </a:ext>
            </a:extLst>
          </p:cNvPr>
          <p:cNvSpPr txBox="1"/>
          <p:nvPr/>
        </p:nvSpPr>
        <p:spPr>
          <a:xfrm>
            <a:off x="4714687" y="3745645"/>
            <a:ext cx="3433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A87AA576-73B4-424E-B2BE-1E27F95D1A43}"/>
              </a:ext>
            </a:extLst>
          </p:cNvPr>
          <p:cNvCxnSpPr>
            <a:cxnSpLocks/>
            <a:stCxn id="21" idx="2"/>
            <a:endCxn id="24" idx="0"/>
          </p:cNvCxnSpPr>
          <p:nvPr/>
        </p:nvCxnSpPr>
        <p:spPr>
          <a:xfrm flipH="1">
            <a:off x="8209788" y="4252391"/>
            <a:ext cx="987287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DAAFCCAE-347E-4AFB-8075-F46C08ABC97E}"/>
              </a:ext>
            </a:extLst>
          </p:cNvPr>
          <p:cNvSpPr txBox="1"/>
          <p:nvPr/>
        </p:nvSpPr>
        <p:spPr>
          <a:xfrm>
            <a:off x="8798317" y="4842310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Possible ?</a:t>
            </a:r>
            <a:endParaRPr lang="en-NL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D7A62E6-AD6C-4217-AC5C-1C544A7D22AB}"/>
              </a:ext>
            </a:extLst>
          </p:cNvPr>
          <p:cNvSpPr txBox="1"/>
          <p:nvPr/>
        </p:nvSpPr>
        <p:spPr>
          <a:xfrm>
            <a:off x="5157759" y="77498"/>
            <a:ext cx="2207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/>
              <a:t>Mapping modes</a:t>
            </a:r>
            <a:endParaRPr lang="en-NL" sz="2400" u="sng" dirty="0"/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66BD870A-39F8-43D1-97A9-1CCBB9906A06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7799992" y="957665"/>
            <a:ext cx="409796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87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>
            <a:extLst>
              <a:ext uri="{FF2B5EF4-FFF2-40B4-BE49-F238E27FC236}">
                <a16:creationId xmlns:a16="http://schemas.microsoft.com/office/drawing/2014/main" id="{870F7EB8-BCE4-480A-B6F2-7025834798EC}"/>
              </a:ext>
            </a:extLst>
          </p:cNvPr>
          <p:cNvSpPr txBox="1"/>
          <p:nvPr/>
        </p:nvSpPr>
        <p:spPr>
          <a:xfrm>
            <a:off x="9240743" y="3017266"/>
            <a:ext cx="295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u="sng" dirty="0"/>
              <a:t>Parameter sets dependencies</a:t>
            </a:r>
            <a:endParaRPr lang="en-NL" i="1" u="sng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924ACEE-CB8A-45B6-81C6-7644BBD6BA51}"/>
              </a:ext>
            </a:extLst>
          </p:cNvPr>
          <p:cNvSpPr txBox="1"/>
          <p:nvPr/>
        </p:nvSpPr>
        <p:spPr>
          <a:xfrm>
            <a:off x="2697147" y="3400217"/>
            <a:ext cx="3576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u="sng" dirty="0"/>
              <a:t>Inter-frame prediction dependencies</a:t>
            </a:r>
            <a:endParaRPr lang="en-NL" i="1" u="sng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FC3DFE0-BA4D-4B8C-8685-926EDEDA4745}"/>
              </a:ext>
            </a:extLst>
          </p:cNvPr>
          <p:cNvCxnSpPr/>
          <p:nvPr/>
        </p:nvCxnSpPr>
        <p:spPr>
          <a:xfrm>
            <a:off x="149412" y="3429000"/>
            <a:ext cx="1188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8963A10-0A25-4090-A303-39CBD6E8198B}"/>
              </a:ext>
            </a:extLst>
          </p:cNvPr>
          <p:cNvCxnSpPr>
            <a:cxnSpLocks/>
          </p:cNvCxnSpPr>
          <p:nvPr/>
        </p:nvCxnSpPr>
        <p:spPr>
          <a:xfrm flipH="1" flipV="1">
            <a:off x="6239176" y="784522"/>
            <a:ext cx="34656" cy="59959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ED7A62E6-AD6C-4217-AC5C-1C544A7D22AB}"/>
              </a:ext>
            </a:extLst>
          </p:cNvPr>
          <p:cNvSpPr txBox="1"/>
          <p:nvPr/>
        </p:nvSpPr>
        <p:spPr>
          <a:xfrm>
            <a:off x="5456000" y="77498"/>
            <a:ext cx="1393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/>
              <a:t>Use cases</a:t>
            </a:r>
            <a:endParaRPr lang="en-NL" sz="2400" u="sng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85EFE20-BC22-48D1-ADD8-80173A00D9B6}"/>
              </a:ext>
            </a:extLst>
          </p:cNvPr>
          <p:cNvSpPr/>
          <p:nvPr/>
        </p:nvSpPr>
        <p:spPr>
          <a:xfrm>
            <a:off x="7127135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SPS</a:t>
            </a:r>
            <a:endParaRPr lang="en-NL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2C3CD1-A935-4B65-91E3-0F62968A7FDB}"/>
              </a:ext>
            </a:extLst>
          </p:cNvPr>
          <p:cNvSpPr/>
          <p:nvPr/>
        </p:nvSpPr>
        <p:spPr>
          <a:xfrm>
            <a:off x="8114422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PPS</a:t>
            </a:r>
            <a:endParaRPr lang="en-NL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440D9C6-63B6-4EFF-9B58-F23745C1442A}"/>
              </a:ext>
            </a:extLst>
          </p:cNvPr>
          <p:cNvSpPr/>
          <p:nvPr/>
        </p:nvSpPr>
        <p:spPr>
          <a:xfrm>
            <a:off x="9101709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Slice</a:t>
            </a:r>
            <a:endParaRPr lang="en-NL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591EC18-C00F-4D1C-90C9-9D58AEBACAC6}"/>
              </a:ext>
            </a:extLst>
          </p:cNvPr>
          <p:cNvSpPr/>
          <p:nvPr/>
        </p:nvSpPr>
        <p:spPr>
          <a:xfrm>
            <a:off x="10088996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any type</a:t>
            </a:r>
            <a:endParaRPr lang="en-NL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6C45261-AD7D-4C27-810B-B756F2F0F896}"/>
              </a:ext>
            </a:extLst>
          </p:cNvPr>
          <p:cNvSpPr/>
          <p:nvPr/>
        </p:nvSpPr>
        <p:spPr>
          <a:xfrm>
            <a:off x="7127135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DCA6EE6-0B1A-40D3-A3BB-F677339A3EE5}"/>
              </a:ext>
            </a:extLst>
          </p:cNvPr>
          <p:cNvSpPr/>
          <p:nvPr/>
        </p:nvSpPr>
        <p:spPr>
          <a:xfrm>
            <a:off x="8114422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1F7EC4E-C3BF-43AE-ACAF-1946E5FADCD2}"/>
              </a:ext>
            </a:extLst>
          </p:cNvPr>
          <p:cNvSpPr/>
          <p:nvPr/>
        </p:nvSpPr>
        <p:spPr>
          <a:xfrm>
            <a:off x="9101709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2506C2E-3ED9-44BA-A0F7-127EF4461146}"/>
              </a:ext>
            </a:extLst>
          </p:cNvPr>
          <p:cNvSpPr/>
          <p:nvPr/>
        </p:nvSpPr>
        <p:spPr>
          <a:xfrm>
            <a:off x="10088996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8BAE71E-38E7-4A54-972C-4BE70AA34136}"/>
              </a:ext>
            </a:extLst>
          </p:cNvPr>
          <p:cNvCxnSpPr>
            <a:cxnSpLocks/>
            <a:stCxn id="74" idx="2"/>
            <a:endCxn id="80" idx="0"/>
          </p:cNvCxnSpPr>
          <p:nvPr/>
        </p:nvCxnSpPr>
        <p:spPr>
          <a:xfrm>
            <a:off x="8608066" y="957665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ED73444-B1F7-452A-8399-7A2A761BB070}"/>
              </a:ext>
            </a:extLst>
          </p:cNvPr>
          <p:cNvCxnSpPr>
            <a:cxnSpLocks/>
            <a:stCxn id="76" idx="2"/>
            <a:endCxn id="89" idx="0"/>
          </p:cNvCxnSpPr>
          <p:nvPr/>
        </p:nvCxnSpPr>
        <p:spPr>
          <a:xfrm>
            <a:off x="9595353" y="957665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Left Brace 104">
            <a:extLst>
              <a:ext uri="{FF2B5EF4-FFF2-40B4-BE49-F238E27FC236}">
                <a16:creationId xmlns:a16="http://schemas.microsoft.com/office/drawing/2014/main" id="{DE2585C6-CFA2-44F3-8518-5040F8032B99}"/>
              </a:ext>
            </a:extLst>
          </p:cNvPr>
          <p:cNvSpPr/>
          <p:nvPr/>
        </p:nvSpPr>
        <p:spPr>
          <a:xfrm rot="16200000">
            <a:off x="8503479" y="1548491"/>
            <a:ext cx="209176" cy="296186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C99E3AA0-D681-481C-8FDF-6BB0791D6370}"/>
              </a:ext>
            </a:extLst>
          </p:cNvPr>
          <p:cNvCxnSpPr>
            <a:cxnSpLocks/>
            <a:stCxn id="73" idx="2"/>
            <a:endCxn id="79" idx="0"/>
          </p:cNvCxnSpPr>
          <p:nvPr/>
        </p:nvCxnSpPr>
        <p:spPr>
          <a:xfrm>
            <a:off x="7620779" y="957665"/>
            <a:ext cx="0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5882EB90-372C-4DB2-B730-A2064F90140B}"/>
              </a:ext>
            </a:extLst>
          </p:cNvPr>
          <p:cNvSpPr txBox="1"/>
          <p:nvPr/>
        </p:nvSpPr>
        <p:spPr>
          <a:xfrm>
            <a:off x="11218107" y="234559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FD12A77-2661-450E-AFE6-E17059CC6E52}"/>
              </a:ext>
            </a:extLst>
          </p:cNvPr>
          <p:cNvSpPr txBox="1"/>
          <p:nvPr/>
        </p:nvSpPr>
        <p:spPr>
          <a:xfrm>
            <a:off x="11219749" y="415190"/>
            <a:ext cx="3433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40E4A1D-8E96-47F1-8219-258318F05035}"/>
              </a:ext>
            </a:extLst>
          </p:cNvPr>
          <p:cNvSpPr txBox="1"/>
          <p:nvPr/>
        </p:nvSpPr>
        <p:spPr>
          <a:xfrm>
            <a:off x="8120773" y="3070192"/>
            <a:ext cx="94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PDU Set</a:t>
            </a:r>
            <a:endParaRPr lang="en-NL" dirty="0"/>
          </a:p>
        </p:txBody>
      </p:sp>
      <p:cxnSp>
        <p:nvCxnSpPr>
          <p:cNvPr id="3" name="Connector: Curved 2">
            <a:extLst>
              <a:ext uri="{FF2B5EF4-FFF2-40B4-BE49-F238E27FC236}">
                <a16:creationId xmlns:a16="http://schemas.microsoft.com/office/drawing/2014/main" id="{0C996803-A6F3-42F5-8F0A-47177B56FD19}"/>
              </a:ext>
            </a:extLst>
          </p:cNvPr>
          <p:cNvCxnSpPr>
            <a:stCxn id="76" idx="0"/>
            <a:endCxn id="74" idx="0"/>
          </p:cNvCxnSpPr>
          <p:nvPr/>
        </p:nvCxnSpPr>
        <p:spPr>
          <a:xfrm rot="16200000" flipV="1">
            <a:off x="9101710" y="-251596"/>
            <a:ext cx="12700" cy="987287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or: Curved 113">
            <a:extLst>
              <a:ext uri="{FF2B5EF4-FFF2-40B4-BE49-F238E27FC236}">
                <a16:creationId xmlns:a16="http://schemas.microsoft.com/office/drawing/2014/main" id="{F76F247C-81BC-4481-8C24-9C7BF13192DF}"/>
              </a:ext>
            </a:extLst>
          </p:cNvPr>
          <p:cNvCxnSpPr>
            <a:cxnSpLocks/>
            <a:stCxn id="74" idx="0"/>
            <a:endCxn id="73" idx="0"/>
          </p:cNvCxnSpPr>
          <p:nvPr/>
        </p:nvCxnSpPr>
        <p:spPr>
          <a:xfrm rot="16200000" flipV="1">
            <a:off x="8114423" y="-251596"/>
            <a:ext cx="12700" cy="987287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8D1FC8-E5E2-4A71-B484-1BE153E3F219}"/>
              </a:ext>
            </a:extLst>
          </p:cNvPr>
          <p:cNvSpPr/>
          <p:nvPr/>
        </p:nvSpPr>
        <p:spPr>
          <a:xfrm>
            <a:off x="622073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 slice</a:t>
            </a:r>
            <a:endParaRPr lang="en-NL" dirty="0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8AE96E42-181A-41A8-96B2-898A2A29E8C8}"/>
              </a:ext>
            </a:extLst>
          </p:cNvPr>
          <p:cNvSpPr/>
          <p:nvPr/>
        </p:nvSpPr>
        <p:spPr>
          <a:xfrm>
            <a:off x="1609360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 slice</a:t>
            </a:r>
            <a:endParaRPr lang="en-NL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7D160C0-90A1-4B8C-A509-81CD16C41B0A}"/>
              </a:ext>
            </a:extLst>
          </p:cNvPr>
          <p:cNvSpPr/>
          <p:nvPr/>
        </p:nvSpPr>
        <p:spPr>
          <a:xfrm>
            <a:off x="2596647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B slice</a:t>
            </a:r>
            <a:endParaRPr lang="en-NL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A0B26F9-4637-41F1-972F-8284AFEBE80E}"/>
              </a:ext>
            </a:extLst>
          </p:cNvPr>
          <p:cNvSpPr/>
          <p:nvPr/>
        </p:nvSpPr>
        <p:spPr>
          <a:xfrm>
            <a:off x="3583934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 slice</a:t>
            </a:r>
            <a:endParaRPr lang="en-NL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88EFCCDF-D47D-4000-BCC7-7559A3CCD05E}"/>
              </a:ext>
            </a:extLst>
          </p:cNvPr>
          <p:cNvSpPr/>
          <p:nvPr/>
        </p:nvSpPr>
        <p:spPr>
          <a:xfrm>
            <a:off x="622073" y="5642136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3A40AE35-9F94-41C9-8684-83B7EFC3B220}"/>
              </a:ext>
            </a:extLst>
          </p:cNvPr>
          <p:cNvSpPr/>
          <p:nvPr/>
        </p:nvSpPr>
        <p:spPr>
          <a:xfrm>
            <a:off x="1609360" y="5642136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6CAADFF7-0114-4BA5-BCDA-98836E04F7DD}"/>
              </a:ext>
            </a:extLst>
          </p:cNvPr>
          <p:cNvSpPr/>
          <p:nvPr/>
        </p:nvSpPr>
        <p:spPr>
          <a:xfrm>
            <a:off x="2596647" y="5642136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30635DB-F544-4FD4-BA75-F67722453A5D}"/>
              </a:ext>
            </a:extLst>
          </p:cNvPr>
          <p:cNvSpPr/>
          <p:nvPr/>
        </p:nvSpPr>
        <p:spPr>
          <a:xfrm>
            <a:off x="3583934" y="5642136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260CBE21-9186-46FE-A4DA-F4A3CAD13099}"/>
              </a:ext>
            </a:extLst>
          </p:cNvPr>
          <p:cNvCxnSpPr>
            <a:cxnSpLocks/>
            <a:stCxn id="136" idx="2"/>
            <a:endCxn id="140" idx="0"/>
          </p:cNvCxnSpPr>
          <p:nvPr/>
        </p:nvCxnSpPr>
        <p:spPr>
          <a:xfrm>
            <a:off x="2103004" y="4677371"/>
            <a:ext cx="0" cy="9647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44B574A5-8B58-4E92-A806-A76486570794}"/>
              </a:ext>
            </a:extLst>
          </p:cNvPr>
          <p:cNvCxnSpPr>
            <a:cxnSpLocks/>
            <a:stCxn id="137" idx="2"/>
            <a:endCxn id="141" idx="0"/>
          </p:cNvCxnSpPr>
          <p:nvPr/>
        </p:nvCxnSpPr>
        <p:spPr>
          <a:xfrm>
            <a:off x="3090291" y="4677371"/>
            <a:ext cx="0" cy="9647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7CAF8AB8-6DB5-4FC0-B90A-E99B112F3FA1}"/>
              </a:ext>
            </a:extLst>
          </p:cNvPr>
          <p:cNvCxnSpPr>
            <a:cxnSpLocks/>
            <a:stCxn id="138" idx="2"/>
            <a:endCxn id="142" idx="0"/>
          </p:cNvCxnSpPr>
          <p:nvPr/>
        </p:nvCxnSpPr>
        <p:spPr>
          <a:xfrm>
            <a:off x="4077578" y="4677371"/>
            <a:ext cx="0" cy="9647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6" name="Left Brace 145">
            <a:extLst>
              <a:ext uri="{FF2B5EF4-FFF2-40B4-BE49-F238E27FC236}">
                <a16:creationId xmlns:a16="http://schemas.microsoft.com/office/drawing/2014/main" id="{37900F12-423B-438D-968B-9886BA00032F}"/>
              </a:ext>
            </a:extLst>
          </p:cNvPr>
          <p:cNvSpPr/>
          <p:nvPr/>
        </p:nvSpPr>
        <p:spPr>
          <a:xfrm rot="16200000">
            <a:off x="2492059" y="4524536"/>
            <a:ext cx="209176" cy="394914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4ED1D58-9A3E-4457-B112-5A21F4C03583}"/>
              </a:ext>
            </a:extLst>
          </p:cNvPr>
          <p:cNvSpPr txBox="1"/>
          <p:nvPr/>
        </p:nvSpPr>
        <p:spPr>
          <a:xfrm>
            <a:off x="2131362" y="6539880"/>
            <a:ext cx="94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PDU Set</a:t>
            </a:r>
            <a:endParaRPr lang="en-NL" dirty="0"/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9264BCE-B078-43B6-A55F-AC4FED47E905}"/>
              </a:ext>
            </a:extLst>
          </p:cNvPr>
          <p:cNvCxnSpPr>
            <a:cxnSpLocks/>
            <a:stCxn id="135" idx="2"/>
            <a:endCxn id="139" idx="0"/>
          </p:cNvCxnSpPr>
          <p:nvPr/>
        </p:nvCxnSpPr>
        <p:spPr>
          <a:xfrm>
            <a:off x="1115717" y="4677371"/>
            <a:ext cx="0" cy="9647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4569F3D0-6A88-4EB5-8B07-F38FF14ECDA9}"/>
              </a:ext>
            </a:extLst>
          </p:cNvPr>
          <p:cNvSpPr txBox="1"/>
          <p:nvPr/>
        </p:nvSpPr>
        <p:spPr>
          <a:xfrm>
            <a:off x="4713045" y="581527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F915311-4CD0-4CC1-9798-6629FAAF6869}"/>
              </a:ext>
            </a:extLst>
          </p:cNvPr>
          <p:cNvSpPr txBox="1"/>
          <p:nvPr/>
        </p:nvSpPr>
        <p:spPr>
          <a:xfrm>
            <a:off x="4714687" y="4134896"/>
            <a:ext cx="3433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cxnSp>
        <p:nvCxnSpPr>
          <p:cNvPr id="153" name="Connector: Curved 152">
            <a:extLst>
              <a:ext uri="{FF2B5EF4-FFF2-40B4-BE49-F238E27FC236}">
                <a16:creationId xmlns:a16="http://schemas.microsoft.com/office/drawing/2014/main" id="{B33A1F2D-62A5-4390-91F0-57FE20230F05}"/>
              </a:ext>
            </a:extLst>
          </p:cNvPr>
          <p:cNvCxnSpPr>
            <a:cxnSpLocks/>
            <a:stCxn id="137" idx="0"/>
            <a:endCxn id="138" idx="0"/>
          </p:cNvCxnSpPr>
          <p:nvPr/>
        </p:nvCxnSpPr>
        <p:spPr>
          <a:xfrm rot="5400000" flipH="1" flipV="1">
            <a:off x="3583934" y="3468111"/>
            <a:ext cx="12700" cy="987287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or: Curved 153">
            <a:extLst>
              <a:ext uri="{FF2B5EF4-FFF2-40B4-BE49-F238E27FC236}">
                <a16:creationId xmlns:a16="http://schemas.microsoft.com/office/drawing/2014/main" id="{DA1BC9D8-FCFD-4DBB-BC13-FB9F9070B2AA}"/>
              </a:ext>
            </a:extLst>
          </p:cNvPr>
          <p:cNvCxnSpPr>
            <a:cxnSpLocks/>
            <a:stCxn id="137" idx="0"/>
            <a:endCxn id="136" idx="0"/>
          </p:cNvCxnSpPr>
          <p:nvPr/>
        </p:nvCxnSpPr>
        <p:spPr>
          <a:xfrm rot="16200000" flipV="1">
            <a:off x="2596648" y="3468110"/>
            <a:ext cx="12700" cy="987287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or: Curved 154">
            <a:extLst>
              <a:ext uri="{FF2B5EF4-FFF2-40B4-BE49-F238E27FC236}">
                <a16:creationId xmlns:a16="http://schemas.microsoft.com/office/drawing/2014/main" id="{35DE1378-F147-4E02-A928-7A6871895BE7}"/>
              </a:ext>
            </a:extLst>
          </p:cNvPr>
          <p:cNvCxnSpPr>
            <a:cxnSpLocks/>
            <a:stCxn id="136" idx="0"/>
            <a:endCxn id="135" idx="0"/>
          </p:cNvCxnSpPr>
          <p:nvPr/>
        </p:nvCxnSpPr>
        <p:spPr>
          <a:xfrm rot="16200000" flipV="1">
            <a:off x="1609361" y="3468110"/>
            <a:ext cx="12700" cy="987287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C2940D2-D60D-4BA5-9300-24E485F2C5AD}"/>
              </a:ext>
            </a:extLst>
          </p:cNvPr>
          <p:cNvSpPr/>
          <p:nvPr/>
        </p:nvSpPr>
        <p:spPr>
          <a:xfrm>
            <a:off x="7127136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slice</a:t>
            </a:r>
            <a:endParaRPr lang="en-NL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832E8B1-562B-41B3-9ADF-AC2FD76046E5}"/>
              </a:ext>
            </a:extLst>
          </p:cNvPr>
          <p:cNvSpPr/>
          <p:nvPr/>
        </p:nvSpPr>
        <p:spPr>
          <a:xfrm>
            <a:off x="8114423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slice</a:t>
            </a:r>
            <a:endParaRPr lang="en-NL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A104BF25-927B-4A54-8A4F-0B2A40D2D631}"/>
              </a:ext>
            </a:extLst>
          </p:cNvPr>
          <p:cNvSpPr/>
          <p:nvPr/>
        </p:nvSpPr>
        <p:spPr>
          <a:xfrm>
            <a:off x="9101710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slice</a:t>
            </a:r>
            <a:endParaRPr lang="en-NL" dirty="0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A4EF3419-3804-464A-B2DE-5BADD8D3E826}"/>
              </a:ext>
            </a:extLst>
          </p:cNvPr>
          <p:cNvSpPr/>
          <p:nvPr/>
        </p:nvSpPr>
        <p:spPr>
          <a:xfrm>
            <a:off x="10088997" y="3961754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any type</a:t>
            </a:r>
            <a:endParaRPr lang="en-NL" dirty="0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DBA60DDB-6B0E-4375-860E-1E111738BAB9}"/>
              </a:ext>
            </a:extLst>
          </p:cNvPr>
          <p:cNvSpPr/>
          <p:nvPr/>
        </p:nvSpPr>
        <p:spPr>
          <a:xfrm>
            <a:off x="7127136" y="5642137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41BB75E-4C28-4797-82CD-EC256E8DABCD}"/>
              </a:ext>
            </a:extLst>
          </p:cNvPr>
          <p:cNvSpPr/>
          <p:nvPr/>
        </p:nvSpPr>
        <p:spPr>
          <a:xfrm>
            <a:off x="8114423" y="5642137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8B77B4D-691B-4C24-AF79-1A871D92E654}"/>
              </a:ext>
            </a:extLst>
          </p:cNvPr>
          <p:cNvSpPr/>
          <p:nvPr/>
        </p:nvSpPr>
        <p:spPr>
          <a:xfrm>
            <a:off x="9101710" y="5642137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A11A8F73-F292-4035-A7AB-7E4C2FC782E8}"/>
              </a:ext>
            </a:extLst>
          </p:cNvPr>
          <p:cNvSpPr/>
          <p:nvPr/>
        </p:nvSpPr>
        <p:spPr>
          <a:xfrm>
            <a:off x="10088997" y="5642137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5D143498-AF16-4896-B64F-2A87119398AF}"/>
              </a:ext>
            </a:extLst>
          </p:cNvPr>
          <p:cNvCxnSpPr>
            <a:cxnSpLocks/>
            <a:stCxn id="158" idx="2"/>
            <a:endCxn id="162" idx="0"/>
          </p:cNvCxnSpPr>
          <p:nvPr/>
        </p:nvCxnSpPr>
        <p:spPr>
          <a:xfrm>
            <a:off x="8608067" y="4677371"/>
            <a:ext cx="0" cy="9647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6543EE70-8414-45E1-9474-1C9338F9379D}"/>
              </a:ext>
            </a:extLst>
          </p:cNvPr>
          <p:cNvCxnSpPr>
            <a:cxnSpLocks/>
            <a:stCxn id="159" idx="2"/>
            <a:endCxn id="163" idx="0"/>
          </p:cNvCxnSpPr>
          <p:nvPr/>
        </p:nvCxnSpPr>
        <p:spPr>
          <a:xfrm>
            <a:off x="9595354" y="4677371"/>
            <a:ext cx="0" cy="9647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8" name="Left Brace 167">
            <a:extLst>
              <a:ext uri="{FF2B5EF4-FFF2-40B4-BE49-F238E27FC236}">
                <a16:creationId xmlns:a16="http://schemas.microsoft.com/office/drawing/2014/main" id="{69D9B2BF-7BA8-4A79-AC0D-9D36B66DDB4E}"/>
              </a:ext>
            </a:extLst>
          </p:cNvPr>
          <p:cNvSpPr/>
          <p:nvPr/>
        </p:nvSpPr>
        <p:spPr>
          <a:xfrm rot="16200000">
            <a:off x="8503479" y="5018181"/>
            <a:ext cx="209176" cy="296185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DF322177-B305-4E92-BC5C-B18324E08245}"/>
              </a:ext>
            </a:extLst>
          </p:cNvPr>
          <p:cNvSpPr txBox="1"/>
          <p:nvPr/>
        </p:nvSpPr>
        <p:spPr>
          <a:xfrm>
            <a:off x="8131129" y="6539881"/>
            <a:ext cx="94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PDU Set</a:t>
            </a:r>
            <a:endParaRPr lang="en-NL" dirty="0"/>
          </a:p>
        </p:txBody>
      </p: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FC344EE7-F183-49BC-A475-ED0F0904CA86}"/>
              </a:ext>
            </a:extLst>
          </p:cNvPr>
          <p:cNvCxnSpPr>
            <a:cxnSpLocks/>
            <a:stCxn id="157" idx="2"/>
            <a:endCxn id="161" idx="0"/>
          </p:cNvCxnSpPr>
          <p:nvPr/>
        </p:nvCxnSpPr>
        <p:spPr>
          <a:xfrm>
            <a:off x="7620780" y="4677371"/>
            <a:ext cx="0" cy="9647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B04EF062-3F50-45D2-BCA3-701366B6764D}"/>
              </a:ext>
            </a:extLst>
          </p:cNvPr>
          <p:cNvSpPr txBox="1"/>
          <p:nvPr/>
        </p:nvSpPr>
        <p:spPr>
          <a:xfrm>
            <a:off x="11218108" y="5815279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FC7F7174-9596-4001-8B43-FBB6F93E9D5C}"/>
              </a:ext>
            </a:extLst>
          </p:cNvPr>
          <p:cNvSpPr txBox="1"/>
          <p:nvPr/>
        </p:nvSpPr>
        <p:spPr>
          <a:xfrm>
            <a:off x="11219750" y="4058021"/>
            <a:ext cx="3433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76" name="Left Brace 175">
            <a:extLst>
              <a:ext uri="{FF2B5EF4-FFF2-40B4-BE49-F238E27FC236}">
                <a16:creationId xmlns:a16="http://schemas.microsoft.com/office/drawing/2014/main" id="{DBD9E612-87E0-49DD-B451-0ED22FA2A221}"/>
              </a:ext>
            </a:extLst>
          </p:cNvPr>
          <p:cNvSpPr/>
          <p:nvPr/>
        </p:nvSpPr>
        <p:spPr>
          <a:xfrm rot="5400000">
            <a:off x="8521247" y="2400685"/>
            <a:ext cx="163037" cy="2951257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6A5DCAA5-8F26-40E1-A4F8-BB387AEDE443}"/>
              </a:ext>
            </a:extLst>
          </p:cNvPr>
          <p:cNvSpPr txBox="1"/>
          <p:nvPr/>
        </p:nvSpPr>
        <p:spPr>
          <a:xfrm>
            <a:off x="7916983" y="3449158"/>
            <a:ext cx="150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Coded picture</a:t>
            </a:r>
            <a:endParaRPr lang="en-NL" dirty="0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CA03A164-DCC6-4DB4-89DA-39620BA2FF96}"/>
              </a:ext>
            </a:extLst>
          </p:cNvPr>
          <p:cNvSpPr txBox="1"/>
          <p:nvPr/>
        </p:nvSpPr>
        <p:spPr>
          <a:xfrm>
            <a:off x="9026669" y="6499759"/>
            <a:ext cx="318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u="sng" dirty="0"/>
              <a:t>Multiple slices per coded picture</a:t>
            </a:r>
            <a:endParaRPr lang="en-NL" i="1" u="sng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878B511-8524-4BAD-B422-1125D33262E0}"/>
              </a:ext>
            </a:extLst>
          </p:cNvPr>
          <p:cNvSpPr/>
          <p:nvPr/>
        </p:nvSpPr>
        <p:spPr>
          <a:xfrm>
            <a:off x="583112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slice</a:t>
            </a:r>
            <a:endParaRPr lang="en-NL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299B73E-E5CD-4A9C-9D35-DF567D9175B3}"/>
              </a:ext>
            </a:extLst>
          </p:cNvPr>
          <p:cNvSpPr/>
          <p:nvPr/>
        </p:nvSpPr>
        <p:spPr>
          <a:xfrm>
            <a:off x="1570399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any type</a:t>
            </a:r>
            <a:endParaRPr lang="en-NL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FD7A729-1171-4E8D-9C5C-9D4089AEAAEE}"/>
              </a:ext>
            </a:extLst>
          </p:cNvPr>
          <p:cNvSpPr/>
          <p:nvPr/>
        </p:nvSpPr>
        <p:spPr>
          <a:xfrm>
            <a:off x="2557686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any type</a:t>
            </a:r>
            <a:endParaRPr lang="en-NL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310F293-5785-48C2-84B7-364E3DB369F5}"/>
              </a:ext>
            </a:extLst>
          </p:cNvPr>
          <p:cNvSpPr/>
          <p:nvPr/>
        </p:nvSpPr>
        <p:spPr>
          <a:xfrm>
            <a:off x="3544973" y="2420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any type</a:t>
            </a:r>
            <a:endParaRPr lang="en-NL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4B8CDBE-C299-4ABF-ACE5-2EDABF052AC4}"/>
              </a:ext>
            </a:extLst>
          </p:cNvPr>
          <p:cNvSpPr/>
          <p:nvPr/>
        </p:nvSpPr>
        <p:spPr>
          <a:xfrm>
            <a:off x="583112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00D20C9-3685-4CC5-A956-2F3B208283B4}"/>
              </a:ext>
            </a:extLst>
          </p:cNvPr>
          <p:cNvSpPr/>
          <p:nvPr/>
        </p:nvSpPr>
        <p:spPr>
          <a:xfrm>
            <a:off x="1570399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14945AB-992D-4BD6-9947-C8AAF130F53A}"/>
              </a:ext>
            </a:extLst>
          </p:cNvPr>
          <p:cNvSpPr/>
          <p:nvPr/>
        </p:nvSpPr>
        <p:spPr>
          <a:xfrm>
            <a:off x="2557686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A5845FD-7635-477A-BC24-89EAEFA4D362}"/>
              </a:ext>
            </a:extLst>
          </p:cNvPr>
          <p:cNvSpPr/>
          <p:nvPr/>
        </p:nvSpPr>
        <p:spPr>
          <a:xfrm>
            <a:off x="3544973" y="2172448"/>
            <a:ext cx="987287" cy="7156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PDU</a:t>
            </a:r>
            <a:endParaRPr lang="en-NL" dirty="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C65AC3A-D3D3-44F1-A90F-7A916351EBA8}"/>
              </a:ext>
            </a:extLst>
          </p:cNvPr>
          <p:cNvCxnSpPr/>
          <p:nvPr/>
        </p:nvCxnSpPr>
        <p:spPr>
          <a:xfrm flipV="1">
            <a:off x="726027" y="242048"/>
            <a:ext cx="0" cy="71561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BC78D50-D47A-4369-82B1-EBF412E3F45C}"/>
              </a:ext>
            </a:extLst>
          </p:cNvPr>
          <p:cNvCxnSpPr/>
          <p:nvPr/>
        </p:nvCxnSpPr>
        <p:spPr>
          <a:xfrm flipV="1">
            <a:off x="1174262" y="242048"/>
            <a:ext cx="0" cy="71561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6155748-522D-4861-91DD-B5283D43EE7C}"/>
              </a:ext>
            </a:extLst>
          </p:cNvPr>
          <p:cNvCxnSpPr>
            <a:cxnSpLocks/>
            <a:endCxn id="85" idx="0"/>
          </p:cNvCxnSpPr>
          <p:nvPr/>
        </p:nvCxnSpPr>
        <p:spPr>
          <a:xfrm>
            <a:off x="923251" y="957665"/>
            <a:ext cx="1140792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A1928224-8FB0-4ED1-84AC-2624F9BAFAAE}"/>
              </a:ext>
            </a:extLst>
          </p:cNvPr>
          <p:cNvCxnSpPr>
            <a:cxnSpLocks/>
            <a:endCxn id="86" idx="0"/>
          </p:cNvCxnSpPr>
          <p:nvPr/>
        </p:nvCxnSpPr>
        <p:spPr>
          <a:xfrm>
            <a:off x="1396368" y="957665"/>
            <a:ext cx="1654962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Left Brace 98">
            <a:extLst>
              <a:ext uri="{FF2B5EF4-FFF2-40B4-BE49-F238E27FC236}">
                <a16:creationId xmlns:a16="http://schemas.microsoft.com/office/drawing/2014/main" id="{F8CD5228-08B7-431B-AEDA-F835D93E1381}"/>
              </a:ext>
            </a:extLst>
          </p:cNvPr>
          <p:cNvSpPr/>
          <p:nvPr/>
        </p:nvSpPr>
        <p:spPr>
          <a:xfrm rot="16200000">
            <a:off x="1959454" y="1548491"/>
            <a:ext cx="209176" cy="296186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62F916E-4D19-4DEF-853F-A1669B04AC5C}"/>
              </a:ext>
            </a:extLst>
          </p:cNvPr>
          <p:cNvSpPr txBox="1"/>
          <p:nvPr/>
        </p:nvSpPr>
        <p:spPr>
          <a:xfrm>
            <a:off x="1614412" y="3070192"/>
            <a:ext cx="943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PDU Set</a:t>
            </a:r>
            <a:endParaRPr lang="en-NL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1121965-996C-44A0-9B43-0C4E27F46134}"/>
              </a:ext>
            </a:extLst>
          </p:cNvPr>
          <p:cNvSpPr txBox="1"/>
          <p:nvPr/>
        </p:nvSpPr>
        <p:spPr>
          <a:xfrm>
            <a:off x="4632874" y="234559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C64446D-ECE8-4C6F-96EB-082C59DDE12F}"/>
              </a:ext>
            </a:extLst>
          </p:cNvPr>
          <p:cNvSpPr txBox="1"/>
          <p:nvPr/>
        </p:nvSpPr>
        <p:spPr>
          <a:xfrm>
            <a:off x="4634516" y="415190"/>
            <a:ext cx="343364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GB" dirty="0"/>
              <a:t>…</a:t>
            </a:r>
            <a:endParaRPr lang="en-NL" dirty="0"/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A98A0B75-BB1A-4768-A3A7-39285AA393C4}"/>
              </a:ext>
            </a:extLst>
          </p:cNvPr>
          <p:cNvCxnSpPr>
            <a:cxnSpLocks/>
            <a:endCxn id="84" idx="0"/>
          </p:cNvCxnSpPr>
          <p:nvPr/>
        </p:nvCxnSpPr>
        <p:spPr>
          <a:xfrm>
            <a:off x="666960" y="957665"/>
            <a:ext cx="409796" cy="1214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D884F4C7-D0DC-41A5-A11F-F2F6AD97BD37}"/>
              </a:ext>
            </a:extLst>
          </p:cNvPr>
          <p:cNvSpPr txBox="1"/>
          <p:nvPr/>
        </p:nvSpPr>
        <p:spPr>
          <a:xfrm>
            <a:off x="4244999" y="3049907"/>
            <a:ext cx="1992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u="sng" dirty="0"/>
              <a:t>Fragmentation unit</a:t>
            </a:r>
            <a:endParaRPr lang="en-NL" i="1" u="sng" dirty="0"/>
          </a:p>
        </p:txBody>
      </p:sp>
    </p:spTree>
    <p:extLst>
      <p:ext uri="{BB962C8B-B14F-4D97-AF65-F5344CB8AC3E}">
        <p14:creationId xmlns:p14="http://schemas.microsoft.com/office/powerpoint/2010/main" val="161253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BA11F-6F3F-45CF-9F31-471802CF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NL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5FD831-836D-4CB1-B184-0CF129E2BD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936962"/>
              </p:ext>
            </p:extLst>
          </p:nvPr>
        </p:nvGraphicFramePr>
        <p:xfrm>
          <a:off x="838200" y="1825625"/>
          <a:ext cx="10515600" cy="4226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4767578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7370627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24466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Dependency use cases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Dependency level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Dependency type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889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Multiple slices per coded picture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Inside PDU set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Coding dependency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Parameter sets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Inside PDU set if PS and referring slices in same PDU set, otherwise inter PDU set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Coding and parsing dependencies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898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Other non-VCL NAL unit type dependencies (e.g. SEI, VUI)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More likely inter PDU set but also inside PDU set for frame-specific SEI.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Post decoding dependencies (non decoder)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809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Inter-frame prediction 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Intra PDU set if reference frame in same PDU set, otherwise Inter PDU set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Coding dependency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17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Fragmentation unit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Inside PDU set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Parsing dependencies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89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Other?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523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71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8371A9B2F58942932503DC52E58014" ma:contentTypeVersion="12" ma:contentTypeDescription="Create a new document." ma:contentTypeScope="" ma:versionID="f9aa544ba4a5d2e79678c2cfd19ca944">
  <xsd:schema xmlns:xsd="http://www.w3.org/2001/XMLSchema" xmlns:xs="http://www.w3.org/2001/XMLSchema" xmlns:p="http://schemas.microsoft.com/office/2006/metadata/properties" xmlns:ns2="c872df49-ebad-488d-a324-025e4f6ab39d" xmlns:ns3="229579ab-57a9-4bef-bc1b-2624410c5e1c" targetNamespace="http://schemas.microsoft.com/office/2006/metadata/properties" ma:root="true" ma:fieldsID="ecec9b7bf50a9b6035bdc9ed154c7434" ns2:_="" ns3:_="">
    <xsd:import namespace="c872df49-ebad-488d-a324-025e4f6ab39d"/>
    <xsd:import namespace="229579ab-57a9-4bef-bc1b-2624410c5e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2df49-ebad-488d-a324-025e4f6ab3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9579ab-57a9-4bef-bc1b-2624410c5e1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7EB340-4AC3-4681-B7C1-6329185C643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E9242E-28AF-4A42-B90D-66596FDB5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91CB96-A568-4AD1-BDDA-DE9FB7633C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2df49-ebad-488d-a324-025e4f6ab39d"/>
    <ds:schemaRef ds:uri="229579ab-57a9-4bef-bc1b-2624410c5e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Widescreen</PresentationFormat>
  <Paragraphs>115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PDU and NAL units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PDU, PDU sets, NAL units</dc:title>
  <dc:creator>Emmanuel Thomas</dc:creator>
  <cp:lastModifiedBy>Emmanuel Thomas</cp:lastModifiedBy>
  <cp:revision>1</cp:revision>
  <dcterms:created xsi:type="dcterms:W3CDTF">2022-04-12T07:45:06Z</dcterms:created>
  <dcterms:modified xsi:type="dcterms:W3CDTF">2022-04-12T08:49:49Z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0x010100598371A9B2F58942932503DC52E58014</vt:lpwstr>
  </property>
</Properties>
</file>