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56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BFDACA-F970-4D11-94B3-BD7B9638E495}" v="1" dt="2020-11-20T15:17:15.0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1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Stockhammer" userId="2aa20ba2-ba43-46c1-9e8b-e40494025eed" providerId="ADAL" clId="{4FBFDACA-F970-4D11-94B3-BD7B9638E495}"/>
    <pc:docChg chg="custSel modSld">
      <pc:chgData name="Thomas Stockhammer" userId="2aa20ba2-ba43-46c1-9e8b-e40494025eed" providerId="ADAL" clId="{4FBFDACA-F970-4D11-94B3-BD7B9638E495}" dt="2020-11-20T15:17:28.578" v="140" actId="1076"/>
      <pc:docMkLst>
        <pc:docMk/>
      </pc:docMkLst>
      <pc:sldChg chg="addSp modSp">
        <pc:chgData name="Thomas Stockhammer" userId="2aa20ba2-ba43-46c1-9e8b-e40494025eed" providerId="ADAL" clId="{4FBFDACA-F970-4D11-94B3-BD7B9638E495}" dt="2020-11-20T15:17:28.578" v="140" actId="1076"/>
        <pc:sldMkLst>
          <pc:docMk/>
          <pc:sldMk cId="1278058109" sldId="256"/>
        </pc:sldMkLst>
        <pc:spChg chg="add mod">
          <ac:chgData name="Thomas Stockhammer" userId="2aa20ba2-ba43-46c1-9e8b-e40494025eed" providerId="ADAL" clId="{4FBFDACA-F970-4D11-94B3-BD7B9638E495}" dt="2020-11-20T15:17:28.578" v="140" actId="1076"/>
          <ac:spMkLst>
            <pc:docMk/>
            <pc:sldMk cId="1278058109" sldId="256"/>
            <ac:spMk id="2" creationId="{C3EDC76D-061D-4D2A-BF71-B0B1D0A22A7A}"/>
          </ac:spMkLst>
        </pc:spChg>
        <pc:spChg chg="mod">
          <ac:chgData name="Thomas Stockhammer" userId="2aa20ba2-ba43-46c1-9e8b-e40494025eed" providerId="ADAL" clId="{4FBFDACA-F970-4D11-94B3-BD7B9638E495}" dt="2020-11-20T15:10:05.062" v="118" actId="27636"/>
          <ac:spMkLst>
            <pc:docMk/>
            <pc:sldMk cId="1278058109" sldId="256"/>
            <ac:spMk id="5" creationId="{A5682FD8-F7BE-4283-8DDA-5ABEA701736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23B99-6897-4E23-B8D9-77A2B5616193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7C47B3ED-91D6-450F-A9FE-4132B430D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844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23B99-6897-4E23-B8D9-77A2B5616193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7B3ED-91D6-450F-A9FE-4132B430D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837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23B99-6897-4E23-B8D9-77A2B5616193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7B3ED-91D6-450F-A9FE-4132B430D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6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23B99-6897-4E23-B8D9-77A2B5616193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7B3ED-91D6-450F-A9FE-4132B430D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125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C823B99-6897-4E23-B8D9-77A2B5616193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7C47B3ED-91D6-450F-A9FE-4132B430D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104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23B99-6897-4E23-B8D9-77A2B5616193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7B3ED-91D6-450F-A9FE-4132B430D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112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23B99-6897-4E23-B8D9-77A2B5616193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7B3ED-91D6-450F-A9FE-4132B430D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207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23B99-6897-4E23-B8D9-77A2B5616193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7B3ED-91D6-450F-A9FE-4132B430D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688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23B99-6897-4E23-B8D9-77A2B5616193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7B3ED-91D6-450F-A9FE-4132B430D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12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23B99-6897-4E23-B8D9-77A2B5616193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7B3ED-91D6-450F-A9FE-4132B430D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189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23B99-6897-4E23-B8D9-77A2B5616193}" type="datetimeFigureOut">
              <a:rPr lang="en-US" smtClean="0"/>
              <a:t>11/20/2020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7B3ED-91D6-450F-A9FE-4132B430D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545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CC823B99-6897-4E23-B8D9-77A2B5616193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7C47B3ED-91D6-450F-A9FE-4132B430D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741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168B3A-3AE7-4946-8AF6-76E3E5176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C2224D-8669-4449-BA35-66D2DEF0EE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5455325" cy="5897880"/>
          </a:xfrm>
          <a:prstGeom prst="rect">
            <a:avLst/>
          </a:prstGeom>
          <a:solidFill>
            <a:srgbClr val="FFFFFF"/>
          </a:soli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5G Christmas Program">
            <a:extLst>
              <a:ext uri="{FF2B5EF4-FFF2-40B4-BE49-F238E27FC236}">
                <a16:creationId xmlns:a16="http://schemas.microsoft.com/office/drawing/2014/main" id="{6266C80C-B1DE-4EBD-A610-276C16909E7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90" r="-2" b="8060"/>
          <a:stretch/>
        </p:blipFill>
        <p:spPr bwMode="auto">
          <a:xfrm>
            <a:off x="804332" y="934315"/>
            <a:ext cx="4806271" cy="4984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F99E36D9-8C4D-4CA1-89BA-D0BF2FB972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54070" y="480060"/>
            <a:ext cx="5455325" cy="5897880"/>
          </a:xfrm>
          <a:prstGeom prst="rect">
            <a:avLst/>
          </a:prstGeom>
          <a:solidFill>
            <a:srgbClr val="FFFFFF"/>
          </a:soli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6" descr="5g 2016 Christmas Reindeer Silver Medallion | Buy Gold Silver in Singapore  | Buy Silver Singapore Online | Gold Price - Gold &amp; Silver Store">
            <a:extLst>
              <a:ext uri="{FF2B5EF4-FFF2-40B4-BE49-F238E27FC236}">
                <a16:creationId xmlns:a16="http://schemas.microsoft.com/office/drawing/2014/main" id="{A99B3A57-44D4-4526-A18A-D8AB9ACB7C6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1" r="2" b="2"/>
          <a:stretch/>
        </p:blipFill>
        <p:spPr bwMode="auto">
          <a:xfrm>
            <a:off x="6581390" y="934327"/>
            <a:ext cx="4806271" cy="4984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3722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A0E4E09-FC02-4ADC-951A-3FFA90B6F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8EBE041-6D25-47F2-9A98-C1078FC01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0924" y="685800"/>
            <a:ext cx="4920019" cy="2021553"/>
          </a:xfrm>
        </p:spPr>
        <p:txBody>
          <a:bodyPr>
            <a:normAutofit/>
          </a:bodyPr>
          <a:lstStyle/>
          <a:p>
            <a:r>
              <a:rPr lang="de-DE" sz="4200">
                <a:solidFill>
                  <a:schemeClr val="tx1"/>
                </a:solidFill>
              </a:rPr>
              <a:t>Invitation to the inofficial SA4 Virtual Christmas Party</a:t>
            </a:r>
            <a:endParaRPr lang="en-US" sz="4200">
              <a:solidFill>
                <a:schemeClr val="tx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9453FF84-60C1-4EA8-B49B-1B8C2D0C5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"/>
            <a:ext cx="5859484" cy="6857997"/>
          </a:xfrm>
          <a:custGeom>
            <a:avLst/>
            <a:gdLst>
              <a:gd name="connsiteX0" fmla="*/ 3198825 w 5859484"/>
              <a:gd name="connsiteY0" fmla="*/ 0 h 6857997"/>
              <a:gd name="connsiteX1" fmla="*/ 3962351 w 5859484"/>
              <a:gd name="connsiteY1" fmla="*/ 0 h 6857997"/>
              <a:gd name="connsiteX2" fmla="*/ 4129776 w 5859484"/>
              <a:gd name="connsiteY2" fmla="*/ 128761 h 6857997"/>
              <a:gd name="connsiteX3" fmla="*/ 5859484 w 5859484"/>
              <a:gd name="connsiteY3" fmla="*/ 3718209 h 6857997"/>
              <a:gd name="connsiteX4" fmla="*/ 4624700 w 5859484"/>
              <a:gd name="connsiteY4" fmla="*/ 6845880 h 6857997"/>
              <a:gd name="connsiteX5" fmla="*/ 4612896 w 5859484"/>
              <a:gd name="connsiteY5" fmla="*/ 6857997 h 6857997"/>
              <a:gd name="connsiteX6" fmla="*/ 4017658 w 5859484"/>
              <a:gd name="connsiteY6" fmla="*/ 6857997 h 6857997"/>
              <a:gd name="connsiteX7" fmla="*/ 4173230 w 5859484"/>
              <a:gd name="connsiteY7" fmla="*/ 6719623 h 6857997"/>
              <a:gd name="connsiteX8" fmla="*/ 5443583 w 5859484"/>
              <a:gd name="connsiteY8" fmla="*/ 3718209 h 6857997"/>
              <a:gd name="connsiteX9" fmla="*/ 3355352 w 5859484"/>
              <a:gd name="connsiteY9" fmla="*/ 88079 h 6857997"/>
              <a:gd name="connsiteX10" fmla="*/ 0 w 5859484"/>
              <a:gd name="connsiteY10" fmla="*/ 0 h 6857997"/>
              <a:gd name="connsiteX11" fmla="*/ 2941255 w 5859484"/>
              <a:gd name="connsiteY11" fmla="*/ 0 h 6857997"/>
              <a:gd name="connsiteX12" fmla="*/ 3117080 w 5859484"/>
              <a:gd name="connsiteY12" fmla="*/ 88129 h 6857997"/>
              <a:gd name="connsiteX13" fmla="*/ 5324754 w 5859484"/>
              <a:gd name="connsiteY13" fmla="*/ 3718209 h 6857997"/>
              <a:gd name="connsiteX14" fmla="*/ 4089206 w 5859484"/>
              <a:gd name="connsiteY14" fmla="*/ 6637392 h 6857997"/>
              <a:gd name="connsiteX15" fmla="*/ 3841183 w 5859484"/>
              <a:gd name="connsiteY15" fmla="*/ 6857997 h 6857997"/>
              <a:gd name="connsiteX16" fmla="*/ 0 w 5859484"/>
              <a:gd name="connsiteY16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59484" h="6857997">
                <a:moveTo>
                  <a:pt x="3198825" y="0"/>
                </a:moveTo>
                <a:lnTo>
                  <a:pt x="3962351" y="0"/>
                </a:lnTo>
                <a:lnTo>
                  <a:pt x="4129776" y="128761"/>
                </a:lnTo>
                <a:cubicBezTo>
                  <a:pt x="5186152" y="981944"/>
                  <a:pt x="5859484" y="2273123"/>
                  <a:pt x="5859484" y="3718209"/>
                </a:cubicBezTo>
                <a:cubicBezTo>
                  <a:pt x="5859484" y="4922447"/>
                  <a:pt x="5391893" y="6019805"/>
                  <a:pt x="4624700" y="6845880"/>
                </a:cubicBezTo>
                <a:lnTo>
                  <a:pt x="4612896" y="6857997"/>
                </a:lnTo>
                <a:lnTo>
                  <a:pt x="4017658" y="6857997"/>
                </a:lnTo>
                <a:lnTo>
                  <a:pt x="4173230" y="6719623"/>
                </a:lnTo>
                <a:cubicBezTo>
                  <a:pt x="4958119" y="5951494"/>
                  <a:pt x="5443583" y="4890334"/>
                  <a:pt x="5443583" y="3718209"/>
                </a:cubicBezTo>
                <a:cubicBezTo>
                  <a:pt x="5443583" y="2179795"/>
                  <a:pt x="4607295" y="832535"/>
                  <a:pt x="3355352" y="88079"/>
                </a:cubicBezTo>
                <a:close/>
                <a:moveTo>
                  <a:pt x="0" y="0"/>
                </a:moveTo>
                <a:lnTo>
                  <a:pt x="2941255" y="0"/>
                </a:lnTo>
                <a:lnTo>
                  <a:pt x="3117080" y="88129"/>
                </a:lnTo>
                <a:cubicBezTo>
                  <a:pt x="4432070" y="787221"/>
                  <a:pt x="5324754" y="2150692"/>
                  <a:pt x="5324754" y="3718209"/>
                </a:cubicBezTo>
                <a:cubicBezTo>
                  <a:pt x="5324754" y="4858221"/>
                  <a:pt x="4852591" y="5890308"/>
                  <a:pt x="4089206" y="6637392"/>
                </a:cubicBezTo>
                <a:lnTo>
                  <a:pt x="3841183" y="6857997"/>
                </a:lnTo>
                <a:lnTo>
                  <a:pt x="0" y="685799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8" descr="5g Metal Sign Santa Hat 5g Stock Photo - Download Image Now - iStock">
            <a:extLst>
              <a:ext uri="{FF2B5EF4-FFF2-40B4-BE49-F238E27FC236}">
                <a16:creationId xmlns:a16="http://schemas.microsoft.com/office/drawing/2014/main" id="{94558036-4B1A-464F-838B-70BF46BEEA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49"/>
          <a:stretch/>
        </p:blipFill>
        <p:spPr bwMode="auto">
          <a:xfrm>
            <a:off x="1" y="2"/>
            <a:ext cx="6095695" cy="6857997"/>
          </a:xfrm>
          <a:custGeom>
            <a:avLst/>
            <a:gdLst/>
            <a:ahLst/>
            <a:cxnLst/>
            <a:rect l="l" t="t" r="r" b="b"/>
            <a:pathLst>
              <a:path w="6095695" h="6857997">
                <a:moveTo>
                  <a:pt x="3435036" y="0"/>
                </a:moveTo>
                <a:lnTo>
                  <a:pt x="4198562" y="0"/>
                </a:lnTo>
                <a:lnTo>
                  <a:pt x="4365987" y="128761"/>
                </a:lnTo>
                <a:cubicBezTo>
                  <a:pt x="5422363" y="981944"/>
                  <a:pt x="6095695" y="2273123"/>
                  <a:pt x="6095695" y="3718209"/>
                </a:cubicBezTo>
                <a:cubicBezTo>
                  <a:pt x="6095695" y="4922447"/>
                  <a:pt x="5628104" y="6019805"/>
                  <a:pt x="4860911" y="6845880"/>
                </a:cubicBezTo>
                <a:lnTo>
                  <a:pt x="4849107" y="6857997"/>
                </a:lnTo>
                <a:lnTo>
                  <a:pt x="4253869" y="6857997"/>
                </a:lnTo>
                <a:lnTo>
                  <a:pt x="4409441" y="6719623"/>
                </a:lnTo>
                <a:cubicBezTo>
                  <a:pt x="5194330" y="5951494"/>
                  <a:pt x="5679794" y="4890334"/>
                  <a:pt x="5679794" y="3718209"/>
                </a:cubicBezTo>
                <a:cubicBezTo>
                  <a:pt x="5679794" y="2179795"/>
                  <a:pt x="4843506" y="832535"/>
                  <a:pt x="3591563" y="88079"/>
                </a:cubicBezTo>
                <a:close/>
                <a:moveTo>
                  <a:pt x="0" y="0"/>
                </a:moveTo>
                <a:lnTo>
                  <a:pt x="3177466" y="0"/>
                </a:lnTo>
                <a:lnTo>
                  <a:pt x="3353291" y="88129"/>
                </a:lnTo>
                <a:cubicBezTo>
                  <a:pt x="4668281" y="787221"/>
                  <a:pt x="5560965" y="2150692"/>
                  <a:pt x="5560965" y="3718209"/>
                </a:cubicBezTo>
                <a:cubicBezTo>
                  <a:pt x="5560965" y="4858221"/>
                  <a:pt x="5088802" y="5890308"/>
                  <a:pt x="4325417" y="6637392"/>
                </a:cubicBezTo>
                <a:lnTo>
                  <a:pt x="4077394" y="6857997"/>
                </a:lnTo>
                <a:lnTo>
                  <a:pt x="0" y="6857997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682FD8-F7BE-4283-8DDA-5ABEA70173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0924" y="2927444"/>
            <a:ext cx="4920019" cy="3244755"/>
          </a:xfrm>
        </p:spPr>
        <p:txBody>
          <a:bodyPr>
            <a:normAutofit/>
          </a:bodyPr>
          <a:lstStyle/>
          <a:p>
            <a:r>
              <a:rPr lang="de-DE" sz="1900" dirty="0"/>
              <a:t>This is an RSVP</a:t>
            </a:r>
          </a:p>
          <a:p>
            <a:r>
              <a:rPr lang="de-DE" sz="1900" dirty="0"/>
              <a:t>Who: SA4 delegates and friends, especially newcomers.</a:t>
            </a:r>
          </a:p>
          <a:p>
            <a:r>
              <a:rPr lang="de-DE" sz="1900" dirty="0"/>
              <a:t>When: December 22, 17 CET, 8AM PST, 1 KST, for 2 hours (after last SWG call)</a:t>
            </a:r>
          </a:p>
          <a:p>
            <a:r>
              <a:rPr lang="de-DE" sz="1900" dirty="0"/>
              <a:t>How: Get some Glühwein, coffee, cookies </a:t>
            </a:r>
          </a:p>
          <a:p>
            <a:r>
              <a:rPr lang="de-DE" sz="1900" dirty="0"/>
              <a:t>Details are to be shared</a:t>
            </a:r>
          </a:p>
          <a:p>
            <a:r>
              <a:rPr lang="de-DE" sz="1900" dirty="0"/>
              <a:t>Planning team: Fred, Thomas, Gilles, who else wants to join – please contact us</a:t>
            </a:r>
          </a:p>
          <a:p>
            <a:pPr marL="0" indent="0">
              <a:buNone/>
            </a:pPr>
            <a:endParaRPr lang="en-US" sz="19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3EDC76D-061D-4D2A-BF71-B0B1D0A22A7A}"/>
              </a:ext>
            </a:extLst>
          </p:cNvPr>
          <p:cNvSpPr/>
          <p:nvPr/>
        </p:nvSpPr>
        <p:spPr>
          <a:xfrm>
            <a:off x="481796" y="5109643"/>
            <a:ext cx="48958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Please join us</a:t>
            </a:r>
          </a:p>
        </p:txBody>
      </p:sp>
    </p:spTree>
    <p:extLst>
      <p:ext uri="{BB962C8B-B14F-4D97-AF65-F5344CB8AC3E}">
        <p14:creationId xmlns:p14="http://schemas.microsoft.com/office/powerpoint/2010/main" val="12780581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28163D68FE8E4D9361964FDD814FC4" ma:contentTypeVersion="13" ma:contentTypeDescription="Create a new document." ma:contentTypeScope="" ma:versionID="559aef62f17770e141396177a96f5251">
  <xsd:schema xmlns:xsd="http://www.w3.org/2001/XMLSchema" xmlns:xs="http://www.w3.org/2001/XMLSchema" xmlns:p="http://schemas.microsoft.com/office/2006/metadata/properties" xmlns:ns3="ba37140e-f4c5-4a6c-a9b4-20a691ce6c8a" xmlns:ns4="cc9c437c-ae0c-4066-8d90-a0f7de786127" targetNamespace="http://schemas.microsoft.com/office/2006/metadata/properties" ma:root="true" ma:fieldsID="94100915555df08bee1b0f1df0c5081e" ns3:_="" ns4:_="">
    <xsd:import namespace="ba37140e-f4c5-4a6c-a9b4-20a691ce6c8a"/>
    <xsd:import namespace="cc9c437c-ae0c-4066-8d90-a0f7de786127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OCR" minOccurs="0"/>
                <xsd:element ref="ns4:MediaServiceLocation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7140e-f4c5-4a6c-a9b4-20a691ce6c8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c437c-ae0c-4066-8d90-a0f7de7861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0A82187-A0CB-4408-89FE-DC37E42EA9D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018FA46-385A-476A-B5FC-4C4F4E6160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37140e-f4c5-4a6c-a9b4-20a691ce6c8a"/>
    <ds:schemaRef ds:uri="cc9c437c-ae0c-4066-8d90-a0f7de7861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05BAF7E-A0D0-4B04-A630-FD5E7EFD5D0C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80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Rockwell</vt:lpstr>
      <vt:lpstr>Rockwell Condensed</vt:lpstr>
      <vt:lpstr>Wingdings</vt:lpstr>
      <vt:lpstr>Wood Type</vt:lpstr>
      <vt:lpstr>PowerPoint Presentation</vt:lpstr>
      <vt:lpstr>Invitation to the inofficial SA4 Virtual Christmas Party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Stockhammer</dc:creator>
  <cp:lastModifiedBy>Thomas Stockhammer</cp:lastModifiedBy>
  <cp:revision>1</cp:revision>
  <dcterms:created xsi:type="dcterms:W3CDTF">2020-11-20T14:13:17Z</dcterms:created>
  <dcterms:modified xsi:type="dcterms:W3CDTF">2020-11-20T15:17:31Z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0x010100EB28163D68FE8E4D9361964FDD814FC4</vt:lpwstr>
  </property>
</Properties>
</file>