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18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94346-66F9-6D42-A426-54D250C2F8E0}" type="datetimeFigureOut">
              <a:rPr lang="de-DE" smtClean="0"/>
              <a:pPr/>
              <a:t>12/1/10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11" name="Gerade Verbindung mit Pfeil 10"/>
          <p:cNvCxnSpPr>
            <a:stCxn id="7" idx="3"/>
            <a:endCxn id="8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endCxn id="9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5" name="Gerade Verbindung mit Pfeil 4"/>
          <p:cNvCxnSpPr>
            <a:stCxn id="2" idx="3"/>
            <a:endCxn id="3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>
            <a:endCxn id="4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439617" y="781603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DASH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Content</a:t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Preparation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584945" y="781603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HTTP Server with DASH Segments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915888" y="781603"/>
            <a:ext cx="1279770" cy="1963782"/>
          </a:xfrm>
          <a:prstGeom prst="rect">
            <a:avLst/>
          </a:prstGeom>
          <a:noFill/>
          <a:ln w="38100" cmpd="sng"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HTTP </a:t>
            </a:r>
            <a:b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Cache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608278" y="781603"/>
            <a:ext cx="1279770" cy="1963782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3GP-DASH</a:t>
            </a: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Client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6" name="Gerade Verbindung mit Pfeil 5"/>
          <p:cNvCxnSpPr>
            <a:stCxn id="2" idx="3"/>
            <a:endCxn id="3" idx="1"/>
          </p:cNvCxnSpPr>
          <p:nvPr/>
        </p:nvCxnSpPr>
        <p:spPr>
          <a:xfrm>
            <a:off x="1719387" y="1763494"/>
            <a:ext cx="865558" cy="1588"/>
          </a:xfrm>
          <a:prstGeom prst="straightConnector1">
            <a:avLst/>
          </a:prstGeom>
          <a:ln w="38100" cmpd="sng">
            <a:solidFill>
              <a:schemeClr val="tx1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>
            <a:stCxn id="3" idx="3"/>
            <a:endCxn id="5" idx="1"/>
          </p:cNvCxnSpPr>
          <p:nvPr/>
        </p:nvCxnSpPr>
        <p:spPr>
          <a:xfrm>
            <a:off x="3864715" y="1763494"/>
            <a:ext cx="3743563" cy="1588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6398849" y="87929"/>
            <a:ext cx="887048" cy="722983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/>
                <a:cs typeface="Arial"/>
              </a:rPr>
              <a:t>MPD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9" name="Gerade Verbindung mit Pfeil 15"/>
          <p:cNvCxnSpPr>
            <a:stCxn id="8" idx="2"/>
          </p:cNvCxnSpPr>
          <p:nvPr/>
        </p:nvCxnSpPr>
        <p:spPr>
          <a:xfrm rot="16200000" flipH="1">
            <a:off x="6941991" y="711293"/>
            <a:ext cx="566668" cy="765905"/>
          </a:xfrm>
          <a:prstGeom prst="bentConnector2">
            <a:avLst/>
          </a:prstGeom>
          <a:ln w="38100" cmpd="sng">
            <a:solidFill>
              <a:schemeClr val="tx1"/>
            </a:solidFill>
            <a:prstDash val="dash"/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rot="5400000">
            <a:off x="6817919" y="1446955"/>
            <a:ext cx="683907" cy="252052"/>
          </a:xfrm>
          <a:prstGeom prst="straightConnector1">
            <a:avLst/>
          </a:prstGeom>
          <a:ln w="762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26"/>
          <p:cNvCxnSpPr>
            <a:stCxn id="2" idx="0"/>
          </p:cNvCxnSpPr>
          <p:nvPr/>
        </p:nvCxnSpPr>
        <p:spPr>
          <a:xfrm rot="5400000" flipH="1" flipV="1">
            <a:off x="3563315" y="-2053930"/>
            <a:ext cx="351720" cy="5319347"/>
          </a:xfrm>
          <a:prstGeom prst="bentConnector2">
            <a:avLst/>
          </a:prstGeom>
          <a:ln w="38100" cmpd="sng">
            <a:solidFill>
              <a:schemeClr val="tx1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814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Macintosh PowerPoint</Application>
  <PresentationFormat>Bildschirmpräsentation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Office-Design</vt:lpstr>
      <vt:lpstr>PowerPoint-Präsentation</vt:lpstr>
      <vt:lpstr>PowerPoint-Präsentation</vt:lpstr>
      <vt:lpstr>PowerPoint-Präsentation</vt:lpstr>
    </vt:vector>
  </TitlesOfParts>
  <Company>Nomor Research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Thomas Stockhammer</dc:creator>
  <cp:lastModifiedBy>Thomas Stockhammer</cp:lastModifiedBy>
  <cp:revision>4</cp:revision>
  <dcterms:created xsi:type="dcterms:W3CDTF">2010-08-11T18:57:23Z</dcterms:created>
  <dcterms:modified xsi:type="dcterms:W3CDTF">2010-12-01T13:52:24Z</dcterms:modified>
</cp:coreProperties>
</file>