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2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1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ibaud Biatek" userId="a35be925-ee49-4cce-a805-d46414ed0391" providerId="ADAL" clId="{CF817716-6556-4CE5-AA40-651E217162F2}"/>
    <pc:docChg chg="undo custSel addSld modSld">
      <pc:chgData name="Thibaud Biatek" userId="a35be925-ee49-4cce-a805-d46414ed0391" providerId="ADAL" clId="{CF817716-6556-4CE5-AA40-651E217162F2}" dt="2020-12-14T11:18:54.558" v="1213" actId="20577"/>
      <pc:docMkLst>
        <pc:docMk/>
      </pc:docMkLst>
      <pc:sldChg chg="modSp mod">
        <pc:chgData name="Thibaud Biatek" userId="a35be925-ee49-4cce-a805-d46414ed0391" providerId="ADAL" clId="{CF817716-6556-4CE5-AA40-651E217162F2}" dt="2020-12-14T10:31:08.300" v="52" actId="20577"/>
        <pc:sldMkLst>
          <pc:docMk/>
          <pc:sldMk cId="1374307794" sldId="256"/>
        </pc:sldMkLst>
        <pc:spChg chg="mod">
          <ac:chgData name="Thibaud Biatek" userId="a35be925-ee49-4cce-a805-d46414ed0391" providerId="ADAL" clId="{CF817716-6556-4CE5-AA40-651E217162F2}" dt="2020-12-14T10:31:08.300" v="52" actId="20577"/>
          <ac:spMkLst>
            <pc:docMk/>
            <pc:sldMk cId="1374307794" sldId="256"/>
            <ac:spMk id="3" creationId="{1BB87164-DC42-4F9C-B657-8E0AE7F1C2CF}"/>
          </ac:spMkLst>
        </pc:spChg>
      </pc:sldChg>
      <pc:sldChg chg="delSp modSp mod">
        <pc:chgData name="Thibaud Biatek" userId="a35be925-ee49-4cce-a805-d46414ed0391" providerId="ADAL" clId="{CF817716-6556-4CE5-AA40-651E217162F2}" dt="2020-12-14T11:18:54.558" v="1213" actId="20577"/>
        <pc:sldMkLst>
          <pc:docMk/>
          <pc:sldMk cId="4256925540" sldId="259"/>
        </pc:sldMkLst>
        <pc:spChg chg="mod">
          <ac:chgData name="Thibaud Biatek" userId="a35be925-ee49-4cce-a805-d46414ed0391" providerId="ADAL" clId="{CF817716-6556-4CE5-AA40-651E217162F2}" dt="2020-12-14T11:18:54.558" v="1213" actId="20577"/>
          <ac:spMkLst>
            <pc:docMk/>
            <pc:sldMk cId="4256925540" sldId="259"/>
            <ac:spMk id="3" creationId="{B2811EF1-D4A5-4759-9CA3-0E85D643094A}"/>
          </ac:spMkLst>
        </pc:spChg>
        <pc:spChg chg="del mod">
          <ac:chgData name="Thibaud Biatek" userId="a35be925-ee49-4cce-a805-d46414ed0391" providerId="ADAL" clId="{CF817716-6556-4CE5-AA40-651E217162F2}" dt="2020-12-14T11:00:08.240" v="821" actId="478"/>
          <ac:spMkLst>
            <pc:docMk/>
            <pc:sldMk cId="4256925540" sldId="259"/>
            <ac:spMk id="4" creationId="{4269ECFE-338F-4389-9FF8-D36999EAD56B}"/>
          </ac:spMkLst>
        </pc:spChg>
        <pc:spChg chg="del mod">
          <ac:chgData name="Thibaud Biatek" userId="a35be925-ee49-4cce-a805-d46414ed0391" providerId="ADAL" clId="{CF817716-6556-4CE5-AA40-651E217162F2}" dt="2020-12-14T11:00:08.240" v="821" actId="478"/>
          <ac:spMkLst>
            <pc:docMk/>
            <pc:sldMk cId="4256925540" sldId="259"/>
            <ac:spMk id="5" creationId="{E34B3F60-C795-41B1-8BDD-4F45B60DEF11}"/>
          </ac:spMkLst>
        </pc:spChg>
      </pc:sldChg>
      <pc:sldChg chg="modSp new mod">
        <pc:chgData name="Thibaud Biatek" userId="a35be925-ee49-4cce-a805-d46414ed0391" providerId="ADAL" clId="{CF817716-6556-4CE5-AA40-651E217162F2}" dt="2020-12-14T11:10:18.837" v="1189" actId="20577"/>
        <pc:sldMkLst>
          <pc:docMk/>
          <pc:sldMk cId="2308224271" sldId="260"/>
        </pc:sldMkLst>
        <pc:spChg chg="mod">
          <ac:chgData name="Thibaud Biatek" userId="a35be925-ee49-4cce-a805-d46414ed0391" providerId="ADAL" clId="{CF817716-6556-4CE5-AA40-651E217162F2}" dt="2020-12-14T10:40:10.124" v="91" actId="20577"/>
          <ac:spMkLst>
            <pc:docMk/>
            <pc:sldMk cId="2308224271" sldId="260"/>
            <ac:spMk id="2" creationId="{56A8C2AC-25DC-4A06-8844-553A0837562F}"/>
          </ac:spMkLst>
        </pc:spChg>
        <pc:spChg chg="mod">
          <ac:chgData name="Thibaud Biatek" userId="a35be925-ee49-4cce-a805-d46414ed0391" providerId="ADAL" clId="{CF817716-6556-4CE5-AA40-651E217162F2}" dt="2020-12-14T11:10:18.837" v="1189" actId="20577"/>
          <ac:spMkLst>
            <pc:docMk/>
            <pc:sldMk cId="2308224271" sldId="260"/>
            <ac:spMk id="3" creationId="{3F0FC2F4-97E1-4030-B193-FB11109DA40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59C20F-D508-4FE1-980E-70A2C7E3CDED}" type="datetimeFigureOut">
              <a:rPr lang="en-GB" smtClean="0"/>
              <a:t>14/12/2020</a:t>
            </a:fld>
            <a:endParaRPr lang="en-GB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33C398-0EAD-4114-8783-20246FE406F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95286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04A7957-440B-4BEE-8069-1A2E8E0142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B8DAB39-83BD-4E2E-8316-BE09A3354B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GB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8268C7-5833-4CB9-ACBC-2A963D6CA2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59216-1B5E-4C7F-8B4D-93DAC04F9FE4}" type="datetimeFigureOut">
              <a:rPr lang="en-GB" smtClean="0"/>
              <a:t>14/12/2020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E38759D-E5F0-4FF4-B1A9-FF57C23075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A7B80C3-DE20-40E1-B189-A2532F06BC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5E41E-F314-4200-BE85-96B2E68B6712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97134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3D8EFAD-8D0A-4F0E-9AFE-6722C0FC45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13C884ED-21F6-422B-A79F-441721C2DE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11A9152-BEDA-47D7-8759-93E04D9D74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59216-1B5E-4C7F-8B4D-93DAC04F9FE4}" type="datetimeFigureOut">
              <a:rPr lang="en-GB" smtClean="0"/>
              <a:t>14/12/2020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4CAB24A-A064-4E94-95F0-759E2115FF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A28151B-9554-4044-8F9F-80B5DA9A7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5E41E-F314-4200-BE85-96B2E68B6712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61479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BBBE5C67-0330-470B-A4DB-B83B2F0C399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BE2AF5DF-C9AE-404D-B4C3-0ED9EAD463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961C8C3-5161-448C-A896-84EF190085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59216-1B5E-4C7F-8B4D-93DAC04F9FE4}" type="datetimeFigureOut">
              <a:rPr lang="en-GB" smtClean="0"/>
              <a:t>14/12/2020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44118B9-2F89-4856-919E-23333A232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1A07160-7021-494A-BBD3-FA18D607F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5E41E-F314-4200-BE85-96B2E68B6712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5797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4D4EDD-CD3E-4844-8905-BB58E150E6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7EC2E79-27E7-40E2-9A8B-3CFD7C7C51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3396C75-A415-467E-B564-F26D2BEE50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59216-1B5E-4C7F-8B4D-93DAC04F9FE4}" type="datetimeFigureOut">
              <a:rPr lang="en-GB" smtClean="0"/>
              <a:t>14/12/2020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36CCDED-58C4-4A71-8317-C562148A70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1DDBB03-8088-4A37-8F2C-FE834E2895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5E41E-F314-4200-BE85-96B2E68B6712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8448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8BDCAC-A1B3-4B97-A5C9-ECFE0A17F5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7610E78-9599-49AC-B276-3CA73DA424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A557298-2FDF-47F7-874B-D0E01A1054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59216-1B5E-4C7F-8B4D-93DAC04F9FE4}" type="datetimeFigureOut">
              <a:rPr lang="en-GB" smtClean="0"/>
              <a:t>14/12/2020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E1BA175-FF3E-410D-82E8-31168E849C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8BA2C3A-0678-42C9-8C42-38FBAA54B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5E41E-F314-4200-BE85-96B2E68B6712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50902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6237F22-E542-49B7-97A5-568BECD3B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BB11033-B095-4EE7-B1E0-F69A5E93C0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37CFFDF7-FDEC-47F1-8517-E165D415F2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414347D-45ED-424B-A3C2-9ABB26177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59216-1B5E-4C7F-8B4D-93DAC04F9FE4}" type="datetimeFigureOut">
              <a:rPr lang="en-GB" smtClean="0"/>
              <a:t>14/12/2020</a:t>
            </a:fld>
            <a:endParaRPr lang="en-GB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152499D-0455-4BD3-82C9-FF0F9C46C1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CC7546E-6739-48F0-9FAC-D7E372C86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5E41E-F314-4200-BE85-96B2E68B6712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75240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417D81-4233-41AC-BCA6-CD2C16BC8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F591F12-2352-40A7-9FC2-36D89A4750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08209245-6A9E-4474-80A6-70CDB11984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E06611D-7E09-476A-A665-1037D2388E8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39308465-41DC-4E77-84DE-1FB0EF9213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EA5DDA8F-3E39-48DD-A91D-3D46D96DA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59216-1B5E-4C7F-8B4D-93DAC04F9FE4}" type="datetimeFigureOut">
              <a:rPr lang="en-GB" smtClean="0"/>
              <a:t>14/12/2020</a:t>
            </a:fld>
            <a:endParaRPr lang="en-GB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E6A2B749-5009-42D7-8C5A-76B794BAF9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41511386-38B9-4D00-BDBC-12F1A09A4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5E41E-F314-4200-BE85-96B2E68B6712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9894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8EEEC92-9F41-4C40-81DA-96BEBE8807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AB7EEEEA-33B9-4E21-8588-BBA631B06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59216-1B5E-4C7F-8B4D-93DAC04F9FE4}" type="datetimeFigureOut">
              <a:rPr lang="en-GB" smtClean="0"/>
              <a:t>14/12/2020</a:t>
            </a:fld>
            <a:endParaRPr lang="en-GB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CA69AA2-CCE2-4004-81A2-E232B036EA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193F430-52E1-4201-B9DD-946A1CD8B4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5E41E-F314-4200-BE85-96B2E68B6712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41237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542EDAE8-B131-41A2-9585-4391254769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59216-1B5E-4C7F-8B4D-93DAC04F9FE4}" type="datetimeFigureOut">
              <a:rPr lang="en-GB" smtClean="0"/>
              <a:t>14/12/2020</a:t>
            </a:fld>
            <a:endParaRPr lang="en-GB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F483C1E-EF39-4460-94F6-BF39A03F52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180942B-7DBE-48B8-9588-D4A01FF03C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5E41E-F314-4200-BE85-96B2E68B6712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6394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2AD4A72-A314-4CAC-B9C8-4EC60B10B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F10B7F6-E34C-4FBC-AD6E-C2305D6D58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77E0AD7-DDE1-4C24-A8D2-D59CF7C9E0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99330DD-1D8A-4661-A151-A42C1BE84B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59216-1B5E-4C7F-8B4D-93DAC04F9FE4}" type="datetimeFigureOut">
              <a:rPr lang="en-GB" smtClean="0"/>
              <a:t>14/12/2020</a:t>
            </a:fld>
            <a:endParaRPr lang="en-GB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F26F793-C66D-441A-997B-BB17990BE5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2268C40-EB39-4D8D-BFB2-016161457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5E41E-F314-4200-BE85-96B2E68B6712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14995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AEECF8-54A2-4076-844D-F178BAB00D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24C98245-3E70-48DF-8821-E9E18C49B02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153BFC3-2A38-43B7-8883-280D008FF9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9182CC2-2E1B-4787-8368-BAAA9FC16D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59216-1B5E-4C7F-8B4D-93DAC04F9FE4}" type="datetimeFigureOut">
              <a:rPr lang="en-GB" smtClean="0"/>
              <a:t>14/12/2020</a:t>
            </a:fld>
            <a:endParaRPr lang="en-GB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E4787C2-2455-4A94-B896-43610B080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9340FD-CDE2-4EF0-93CF-49BF75C975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5E41E-F314-4200-BE85-96B2E68B6712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9234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2C4122F6-7B3B-495C-B0DD-0AE30A7095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BF1DA51-A372-4FFF-9388-13549034CE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B65369A-05F1-4E38-9C08-20C94CC2E1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259216-1B5E-4C7F-8B4D-93DAC04F9FE4}" type="datetimeFigureOut">
              <a:rPr lang="en-GB" smtClean="0"/>
              <a:t>14/12/2020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25B093F-B5F7-43AA-8B0A-2B9242AD3D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C73D16E-7E72-4BB3-9EDC-EFEA0D469E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55E41E-F314-4200-BE85-96B2E68B6712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3468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media.xiph.org/video/av2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F871787-2205-489F-B59E-AEEB016EA92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Selection process for 4K-TV HDR material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BB87164-DC42-4F9C-B657-8E0AE7F1C2C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T. Biatek (ATEME), H. Fourdeux (InterDigital), M. Kerdranvat (InterDigital), L. Litwic (Ericsson)</a:t>
            </a:r>
          </a:p>
        </p:txBody>
      </p:sp>
    </p:spTree>
    <p:extLst>
      <p:ext uri="{BB962C8B-B14F-4D97-AF65-F5344CB8AC3E}">
        <p14:creationId xmlns:p14="http://schemas.microsoft.com/office/powerpoint/2010/main" val="13743077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48BC05-7455-45B2-B4CC-2FF0DD8B7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Eligible test material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2811EF1-D4A5-4759-9CA3-0E85D64309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Identified 4K-HDR test sequences</a:t>
            </a:r>
          </a:p>
          <a:p>
            <a:pPr lvl="1"/>
            <a:r>
              <a:rPr lang="en-GB" dirty="0"/>
              <a:t>AV2 dataset (</a:t>
            </a:r>
            <a:r>
              <a:rPr lang="en-GB" dirty="0">
                <a:hlinkClick r:id="rId2"/>
              </a:rPr>
              <a:t>https://media.xiph.org/video/av2/</a:t>
            </a:r>
            <a:r>
              <a:rPr lang="en-GB" dirty="0"/>
              <a:t> ):</a:t>
            </a:r>
          </a:p>
          <a:p>
            <a:pPr lvl="2"/>
            <a:r>
              <a:rPr lang="en-GB" dirty="0"/>
              <a:t>Cosmos Laundromat =&gt; 8 clips</a:t>
            </a:r>
          </a:p>
          <a:p>
            <a:pPr lvl="2"/>
            <a:r>
              <a:rPr lang="en-GB" dirty="0"/>
              <a:t>Meridian =&gt; 7 clips</a:t>
            </a:r>
          </a:p>
          <a:p>
            <a:pPr lvl="2"/>
            <a:r>
              <a:rPr lang="en-GB" dirty="0"/>
              <a:t>Nocturne =&gt; 8 clips</a:t>
            </a:r>
          </a:p>
          <a:p>
            <a:pPr lvl="2"/>
            <a:r>
              <a:rPr lang="en-GB" dirty="0"/>
              <a:t>Sol Levante =&gt; 5 clips</a:t>
            </a:r>
          </a:p>
          <a:p>
            <a:pPr lvl="2"/>
            <a:r>
              <a:rPr lang="en-GB" dirty="0"/>
              <a:t>Sparks =&gt; 8 clips</a:t>
            </a:r>
          </a:p>
          <a:p>
            <a:pPr lvl="2"/>
            <a:r>
              <a:rPr lang="en-GB" u="sng" dirty="0"/>
              <a:t>Format :</a:t>
            </a:r>
            <a:r>
              <a:rPr lang="en-GB" dirty="0"/>
              <a:t> SDR and HDR(PQ/DCI-P3 in j2k RGB)</a:t>
            </a:r>
          </a:p>
          <a:p>
            <a:pPr lvl="1"/>
            <a:r>
              <a:rPr lang="en-GB" dirty="0" err="1"/>
              <a:t>CableLabs</a:t>
            </a:r>
            <a:r>
              <a:rPr lang="en-GB" dirty="0"/>
              <a:t> HDR content:</a:t>
            </a:r>
          </a:p>
          <a:p>
            <a:pPr lvl="2"/>
            <a:r>
              <a:rPr lang="en-GB" dirty="0"/>
              <a:t>2 clips have been identified as relevant and extracted</a:t>
            </a:r>
          </a:p>
          <a:p>
            <a:pPr lvl="2"/>
            <a:r>
              <a:rPr lang="en-GB" dirty="0"/>
              <a:t>Format : HDR (PQ/DCI-P3 in </a:t>
            </a:r>
            <a:r>
              <a:rPr lang="en-GB" dirty="0" err="1"/>
              <a:t>ProRes</a:t>
            </a:r>
            <a:r>
              <a:rPr lang="en-GB" dirty="0"/>
              <a:t>)</a:t>
            </a:r>
          </a:p>
          <a:p>
            <a:r>
              <a:rPr lang="en-GB" dirty="0">
                <a:solidFill>
                  <a:srgbClr val="FF0000"/>
                </a:solidFill>
              </a:rPr>
              <a:t>Issue N°1 : handle conversion to YUV/BT.2020 format</a:t>
            </a:r>
          </a:p>
          <a:p>
            <a:r>
              <a:rPr lang="en-GB" dirty="0">
                <a:solidFill>
                  <a:srgbClr val="FF0000"/>
                </a:solidFill>
              </a:rPr>
              <a:t>Issue N°2 : lack of HLG content</a:t>
            </a:r>
          </a:p>
          <a:p>
            <a:pPr lvl="2"/>
            <a:endParaRPr lang="en-GB" dirty="0"/>
          </a:p>
          <a:p>
            <a:pPr lvl="2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91538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48BC05-7455-45B2-B4CC-2FF0DD8B7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Selection process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2811EF1-D4A5-4759-9CA3-0E85D64309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4K-TV SDR selection process</a:t>
            </a:r>
          </a:p>
          <a:p>
            <a:pPr lvl="1"/>
            <a:r>
              <a:rPr lang="en-GB" dirty="0"/>
              <a:t>1) Run informative x265 encoding to classify easy-/hard-to-encode sequences</a:t>
            </a:r>
          </a:p>
          <a:p>
            <a:pPr lvl="1"/>
            <a:r>
              <a:rPr lang="en-GB" dirty="0"/>
              <a:t>2) Run SI-TI metrics computation</a:t>
            </a:r>
          </a:p>
          <a:p>
            <a:pPr lvl="1"/>
            <a:r>
              <a:rPr lang="en-GB" dirty="0"/>
              <a:t>3) Conduct a SI-TI clustering on hard-to-encode sequences</a:t>
            </a:r>
          </a:p>
          <a:p>
            <a:pPr lvl="1"/>
            <a:r>
              <a:rPr lang="en-GB" dirty="0"/>
              <a:t>4) Extract from the clustering a dataset having diverse sources/formats</a:t>
            </a:r>
          </a:p>
          <a:p>
            <a:r>
              <a:rPr lang="en-GB" dirty="0">
                <a:solidFill>
                  <a:srgbClr val="FF0000"/>
                </a:solidFill>
              </a:rPr>
              <a:t>Issue N°3 : how to consider HDR aspects during the process</a:t>
            </a:r>
          </a:p>
          <a:p>
            <a:pPr lvl="2"/>
            <a:endParaRPr lang="en-GB" dirty="0"/>
          </a:p>
          <a:p>
            <a:pPr lvl="2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699511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48BC05-7455-45B2-B4CC-2FF0DD8B7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Proposed process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2811EF1-D4A5-4759-9CA3-0E85D64309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Identified issues for HDR test material</a:t>
            </a:r>
          </a:p>
          <a:p>
            <a:pPr lvl="1"/>
            <a:r>
              <a:rPr lang="en-US" dirty="0"/>
              <a:t>Issue N°1 : handle conversion to BT.2100 format</a:t>
            </a:r>
          </a:p>
          <a:p>
            <a:pPr lvl="1"/>
            <a:r>
              <a:rPr lang="en-US" dirty="0"/>
              <a:t>Issue N°2 : lack of HLG content</a:t>
            </a:r>
          </a:p>
          <a:p>
            <a:pPr lvl="1"/>
            <a:r>
              <a:rPr lang="en-GB" dirty="0"/>
              <a:t>Issue N°3 : consider HDR aspects during the process</a:t>
            </a:r>
          </a:p>
          <a:p>
            <a:pPr lvl="1"/>
            <a:endParaRPr lang="en-US" dirty="0"/>
          </a:p>
          <a:p>
            <a:r>
              <a:rPr lang="en-US" dirty="0"/>
              <a:t>Proposed process:</a:t>
            </a:r>
          </a:p>
          <a:p>
            <a:pPr lvl="1"/>
            <a:r>
              <a:rPr lang="en-US" dirty="0"/>
              <a:t>1) Convert sequences to BT.2100 format</a:t>
            </a:r>
          </a:p>
          <a:p>
            <a:pPr lvl="1"/>
            <a:r>
              <a:rPr lang="en-US" dirty="0"/>
              <a:t>2) Compute codewords histogram</a:t>
            </a:r>
          </a:p>
          <a:p>
            <a:pPr lvl="1"/>
            <a:r>
              <a:rPr lang="en-US" dirty="0"/>
              <a:t>3) Conduct same process as SDR adding codewords histogram aspect in the selection</a:t>
            </a:r>
          </a:p>
        </p:txBody>
      </p:sp>
    </p:spTree>
    <p:extLst>
      <p:ext uri="{BB962C8B-B14F-4D97-AF65-F5344CB8AC3E}">
        <p14:creationId xmlns:p14="http://schemas.microsoft.com/office/powerpoint/2010/main" val="42569255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6A8C2AC-25DC-4A06-8844-553A083756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Conclusion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F0FC2F4-97E1-4030-B193-FB11109DA4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Any suggestions for improvement ?</a:t>
            </a:r>
          </a:p>
          <a:p>
            <a:endParaRPr lang="en-GB" dirty="0"/>
          </a:p>
          <a:p>
            <a:r>
              <a:rPr lang="en-GB" dirty="0"/>
              <a:t>Is there any member willing to submit HLG content ?</a:t>
            </a:r>
          </a:p>
          <a:p>
            <a:endParaRPr lang="en-GB" dirty="0"/>
          </a:p>
          <a:p>
            <a:r>
              <a:rPr lang="en-GB" dirty="0"/>
              <a:t>Is there any member interested in crosschecking our work ?</a:t>
            </a:r>
          </a:p>
        </p:txBody>
      </p:sp>
    </p:spTree>
    <p:extLst>
      <p:ext uri="{BB962C8B-B14F-4D97-AF65-F5344CB8AC3E}">
        <p14:creationId xmlns:p14="http://schemas.microsoft.com/office/powerpoint/2010/main" val="230822427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290</Words>
  <Application>Microsoft Office PowerPoint</Application>
  <PresentationFormat>Grand écran</PresentationFormat>
  <Paragraphs>39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Thème Office</vt:lpstr>
      <vt:lpstr>Selection process for 4K-TV HDR material</vt:lpstr>
      <vt:lpstr>Eligible test material</vt:lpstr>
      <vt:lpstr>Selection process</vt:lpstr>
      <vt:lpstr>Proposed process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Selection process for 4KTV HDR material</dc:title>
  <dc:creator>Thibaud Biatek</dc:creator>
  <cp:lastModifiedBy>Thibaud Biatek</cp:lastModifiedBy>
  <cp:revision>5</cp:revision>
  <dcterms:created xsi:type="dcterms:W3CDTF">2020-12-14T08:45:28Z</dcterms:created>
  <dcterms:modified xsi:type="dcterms:W3CDTF">2020-12-14T11:19:00Z</dcterms:modified>
</cp:coreProperties>
</file>