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51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73D8-8BA6-4B70-8AFA-0863C82614B3}" type="datetimeFigureOut">
              <a:rPr lang="en-GB" smtClean="0"/>
              <a:t>03/02/2016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E60F0-5100-478B-95A9-E63B3758E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0656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73D8-8BA6-4B70-8AFA-0863C82614B3}" type="datetimeFigureOut">
              <a:rPr lang="en-GB" smtClean="0"/>
              <a:t>03/02/2016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E60F0-5100-478B-95A9-E63B3758E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2630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73D8-8BA6-4B70-8AFA-0863C82614B3}" type="datetimeFigureOut">
              <a:rPr lang="en-GB" smtClean="0"/>
              <a:t>03/02/2016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E60F0-5100-478B-95A9-E63B3758E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2660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73D8-8BA6-4B70-8AFA-0863C82614B3}" type="datetimeFigureOut">
              <a:rPr lang="en-GB" smtClean="0"/>
              <a:t>03/02/2016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E60F0-5100-478B-95A9-E63B3758E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2822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73D8-8BA6-4B70-8AFA-0863C82614B3}" type="datetimeFigureOut">
              <a:rPr lang="en-GB" smtClean="0"/>
              <a:t>03/02/2016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E60F0-5100-478B-95A9-E63B3758E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1516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73D8-8BA6-4B70-8AFA-0863C82614B3}" type="datetimeFigureOut">
              <a:rPr lang="en-GB" smtClean="0"/>
              <a:t>03/02/2016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E60F0-5100-478B-95A9-E63B3758E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394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73D8-8BA6-4B70-8AFA-0863C82614B3}" type="datetimeFigureOut">
              <a:rPr lang="en-GB" smtClean="0"/>
              <a:t>03/02/2016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E60F0-5100-478B-95A9-E63B3758E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672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73D8-8BA6-4B70-8AFA-0863C82614B3}" type="datetimeFigureOut">
              <a:rPr lang="en-GB" smtClean="0"/>
              <a:t>03/02/2016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E60F0-5100-478B-95A9-E63B3758E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6861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73D8-8BA6-4B70-8AFA-0863C82614B3}" type="datetimeFigureOut">
              <a:rPr lang="en-GB" smtClean="0"/>
              <a:t>03/02/2016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E60F0-5100-478B-95A9-E63B3758E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1713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73D8-8BA6-4B70-8AFA-0863C82614B3}" type="datetimeFigureOut">
              <a:rPr lang="en-GB" smtClean="0"/>
              <a:t>03/02/2016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E60F0-5100-478B-95A9-E63B3758E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8874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73D8-8BA6-4B70-8AFA-0863C82614B3}" type="datetimeFigureOut">
              <a:rPr lang="en-GB" smtClean="0"/>
              <a:t>03/02/2016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E60F0-5100-478B-95A9-E63B3758E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4924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373D8-8BA6-4B70-8AFA-0863C82614B3}" type="datetimeFigureOut">
              <a:rPr lang="en-GB" smtClean="0"/>
              <a:t>03/02/2016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E60F0-5100-478B-95A9-E63B3758E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578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Way forward on MCPTT Signalling protection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5714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We only encrypt individual values inside the XML body.</a:t>
            </a:r>
          </a:p>
          <a:p>
            <a:r>
              <a:rPr lang="en-GB" dirty="0" smtClean="0"/>
              <a:t>XML Tags are not encrypted.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If this is agreeable:</a:t>
            </a:r>
          </a:p>
          <a:p>
            <a:r>
              <a:rPr lang="en-GB" dirty="0" smtClean="0"/>
              <a:t>We can define a method to do encryption.</a:t>
            </a:r>
          </a:p>
          <a:p>
            <a:r>
              <a:rPr lang="en-GB" dirty="0" smtClean="0"/>
              <a:t>We can define which specific values should be encrypted.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7058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47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MCPTT Signalling protection</vt:lpstr>
      <vt:lpstr>Proposals</vt:lpstr>
    </vt:vector>
  </TitlesOfParts>
  <Company>NDR Black Test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MCPTT Signalling protection</dc:title>
  <dc:creator>user2</dc:creator>
  <cp:lastModifiedBy>user2</cp:lastModifiedBy>
  <cp:revision>1</cp:revision>
  <dcterms:created xsi:type="dcterms:W3CDTF">2016-02-03T15:14:33Z</dcterms:created>
  <dcterms:modified xsi:type="dcterms:W3CDTF">2016-02-03T15:17:34Z</dcterms:modified>
</cp:coreProperties>
</file>