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8" autoAdjust="0"/>
    <p:restoredTop sz="94660"/>
  </p:normalViewPr>
  <p:slideViewPr>
    <p:cSldViewPr snapToGrid="0">
      <p:cViewPr varScale="1">
        <p:scale>
          <a:sx n="55" d="100"/>
          <a:sy n="55" d="100"/>
        </p:scale>
        <p:origin x="93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A3A1C-15AF-128F-43EF-F67A78A20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F4A1E9-A765-3215-F610-44853E680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E9D83-C3ED-D813-0832-E824EC3A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0C59D-1D77-FA89-B403-8F5CBCF0B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819F7-E82B-EC26-8A07-23CDD01AE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20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50513-309D-A0D2-2736-869E4D27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764EC2-331B-63F4-77A8-38607F8CF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7EAEA-6E3A-EDB3-80A0-D59ECAA08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47CBE-1848-21EB-C62B-1EEC48A05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5EFCE-4FE1-629A-DC34-9BD3F3FEF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6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557CC3-4BFD-76DF-26E9-B10989F0CA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C58C5-3F09-6E88-B6F7-A37A06BCA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BA5CA-347C-1750-8BBF-2067066B1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1EF82-3BE9-F0FB-A76B-925D706F5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64D66-78A8-B237-F828-D80FA63FD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41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44A9C-F79D-8136-9639-C056D6D2E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37EFA-C483-E936-4A7A-CE3E49DD1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7938BF-35ED-2C5C-A98F-B9C7F95D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EFC696-9110-4456-A72F-541B9733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63E70-4B12-5168-257A-367362CD1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C5FA8-A983-2B35-5DC9-6E6C5A2CA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272B96-F86C-43B7-FC59-C31576A65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FD8678-72FA-B696-8EE5-F13A8CE89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D2014-D8EE-6B80-6324-7BC5624AD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B44F2-1F33-625D-BD01-B36E666DF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5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47978-3EC7-CC84-3484-102A3E265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45C23-E85F-D3B4-32BF-0E820B5459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55AA1-45B1-778B-D685-C31D98578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898E-A893-9D7E-B2CA-FAB3DCF53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362EB-52C4-9E48-54A7-14210EDEB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F42D7-742D-8050-D215-786E496D7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03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EF55-C6B3-0AA4-A74A-F7E9CE785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964016-2136-32B6-2C38-3AAE169ED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5796F-6991-1867-B085-A3D2D8CBC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38ADB9-F874-748A-6579-D953AC28F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4F45C5-AE9B-E743-F419-C8F9EE97A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66B0AB-8D12-A137-085C-9B4F43DB7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2AC77E-CF63-F21C-B3B0-DB6AF3378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789FBF-7DAB-D00C-698B-6860E96F2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2DE1C-FB21-1ED3-5200-5294FBA0E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5CA3A1-DD30-24FF-14F7-958DE40AA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ADBBFE-1372-3E89-A86D-473E6338A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905B8D-CBD7-EA4A-E36B-B5EF03494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43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466C6B-0901-B39C-750B-68AEFB444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142F11-CB23-6E83-9236-F41A1169E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982E83-53A2-348A-202D-0A18D7E96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27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1879D-CC18-432C-04A3-32EF61E0A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777E5-840C-77F7-5094-791E3490E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DAC485-C5EF-C6D0-C5EE-C514BC2A4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F49125-BCA7-8C24-95CF-AD6E4D13C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C8BC35-7803-3351-B2D0-BCEE6BA5E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1EB27-7E74-FE6D-153C-5E0BD73C8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98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B9D0-2957-8EC3-7CE1-FE36DDF61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591A55-30FA-397F-8884-8067F8153C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837546-35A7-E493-2477-E61FF8A82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E5F423-C2EF-CB21-2E81-B910A8FEF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AAE64-94DD-ACBC-3981-31E7C34D4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B3C451-BA10-81AF-C0D5-56F65EA23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1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0913D8-33C0-7D45-E426-BDE214D57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C5A47-39FA-9CD4-E27B-3366E1610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024271-7648-5F78-E3AD-458D7A0519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BFA813-4A31-4DC1-9940-312D0CE2FC70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EAB4E-83FE-309E-3ACB-2512B1505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52ABF-DA76-314F-77AE-FD40DCEF12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0B2BE5-B104-4F37-928A-D704EB14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74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9314793" cy="1325563"/>
          </a:xfrm>
        </p:spPr>
        <p:txBody>
          <a:bodyPr/>
          <a:lstStyle/>
          <a:p>
            <a:r>
              <a:rPr lang="en-GB" altLang="en-US" sz="4000" dirty="0"/>
              <a:t>2026 draft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812"/>
            <a:ext cx="10515600" cy="4300209"/>
          </a:xfrm>
        </p:spPr>
        <p:txBody>
          <a:bodyPr/>
          <a:lstStyle/>
          <a:p>
            <a:r>
              <a:rPr lang="en-US" sz="1600" b="0" dirty="0"/>
              <a:t>Feb 9-13</a:t>
            </a:r>
            <a:r>
              <a:rPr lang="en-US" sz="1600" dirty="0"/>
              <a:t> </a:t>
            </a:r>
            <a:r>
              <a:rPr lang="en-US" sz="1600" b="0" dirty="0"/>
              <a:t>RAN WGs: 			Europe</a:t>
            </a:r>
          </a:p>
          <a:p>
            <a:r>
              <a:rPr lang="en-US" sz="1600" dirty="0">
                <a:highlight>
                  <a:srgbClr val="FFFF00"/>
                </a:highlight>
              </a:rPr>
              <a:t>Feb 9-13  SA and CT WGs			India</a:t>
            </a:r>
            <a:endParaRPr lang="en-US" sz="1600" b="0" dirty="0">
              <a:highlight>
                <a:srgbClr val="FFFF00"/>
              </a:highlight>
            </a:endParaRPr>
          </a:p>
          <a:p>
            <a:r>
              <a:rPr lang="en-US" sz="1600" b="0" dirty="0"/>
              <a:t>March  9-13 TSGs:	 			</a:t>
            </a:r>
            <a:r>
              <a:rPr lang="en-US" sz="1600" dirty="0"/>
              <a:t>Japan</a:t>
            </a:r>
            <a:endParaRPr lang="en-US" sz="1600" b="0" dirty="0"/>
          </a:p>
          <a:p>
            <a:r>
              <a:rPr lang="en-US" sz="1600" b="0" dirty="0">
                <a:highlight>
                  <a:srgbClr val="FFFF00"/>
                </a:highlight>
              </a:rPr>
              <a:t>April 13-17 CT1/3/4, RAN1/2/3/4 WGs</a:t>
            </a:r>
            <a:r>
              <a:rPr lang="en-US" sz="1600" dirty="0">
                <a:highlight>
                  <a:srgbClr val="FFFF00"/>
                </a:highlight>
              </a:rPr>
              <a:t> </a:t>
            </a:r>
            <a:r>
              <a:rPr lang="en-US" sz="1600" b="0" dirty="0">
                <a:highlight>
                  <a:srgbClr val="FFFF00"/>
                </a:highlight>
              </a:rPr>
              <a:t>SA2/3/5/6 	Europe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May 18-22 RAN, SA and CT WGs:		China</a:t>
            </a:r>
            <a:r>
              <a:rPr lang="en-US" sz="1600" dirty="0">
                <a:highlight>
                  <a:srgbClr val="FFFF00"/>
                </a:highlight>
              </a:rPr>
              <a:t> (SA4 in Montreal May 11-15)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</a:t>
            </a:r>
            <a:endParaRPr lang="en-US" sz="1600" dirty="0"/>
          </a:p>
          <a:p>
            <a:r>
              <a:rPr lang="en-US" sz="1600" b="0" dirty="0">
                <a:highlight>
                  <a:srgbClr val="FFFF00"/>
                </a:highlight>
              </a:rPr>
              <a:t>August 24-28 </a:t>
            </a:r>
            <a:r>
              <a:rPr lang="en-US" sz="1600" dirty="0">
                <a:highlight>
                  <a:srgbClr val="FFFF00"/>
                </a:highlight>
              </a:rPr>
              <a:t>RAN, </a:t>
            </a:r>
            <a:r>
              <a:rPr lang="en-US" sz="1600" b="0" dirty="0">
                <a:highlight>
                  <a:srgbClr val="FFFF00"/>
                </a:highlight>
              </a:rPr>
              <a:t>CT WGs, SA WGs:		Europe (SA4 E-meeting)</a:t>
            </a:r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</a:t>
            </a:r>
          </a:p>
          <a:p>
            <a:r>
              <a:rPr lang="en-US" sz="1600" b="0" dirty="0"/>
              <a:t>Oct 12-16 RAN1/2/3/4 WGs:			Korea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Oct 12-16 SA2/3/5/6 and CT1/3/4 WGs:		</a:t>
            </a:r>
            <a:r>
              <a:rPr lang="en-US" sz="1600" dirty="0">
                <a:highlight>
                  <a:srgbClr val="FFFF00"/>
                </a:highlight>
              </a:rPr>
              <a:t>Europe (SA4 E-meeting)</a:t>
            </a:r>
          </a:p>
          <a:p>
            <a:r>
              <a:rPr lang="en-US" sz="1600" dirty="0">
                <a:highlight>
                  <a:srgbClr val="FFFF00"/>
                </a:highlight>
              </a:rPr>
              <a:t>November 16-20 CT WGs, SA WGs, RAN WGs:	North America</a:t>
            </a:r>
          </a:p>
          <a:p>
            <a:r>
              <a:rPr lang="en-US" sz="1600" b="0" dirty="0"/>
              <a:t>Dec 7-11 TSGs:				North America</a:t>
            </a:r>
            <a:endParaRPr lang="en-US" sz="1600" dirty="0"/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2DB08A-3D38-31B4-A40F-D33E6F11E535}"/>
              </a:ext>
            </a:extLst>
          </p:cNvPr>
          <p:cNvSpPr txBox="1"/>
          <p:nvPr/>
        </p:nvSpPr>
        <p:spPr>
          <a:xfrm>
            <a:off x="649013" y="6058479"/>
            <a:ext cx="66038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Full 2026 meeting plan above confirmed at MHPG#13 (Oct/2024)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20286A-BADC-DF6E-53B0-486BDE6D35EE}"/>
              </a:ext>
            </a:extLst>
          </p:cNvPr>
          <p:cNvSpPr txBox="1"/>
          <p:nvPr/>
        </p:nvSpPr>
        <p:spPr>
          <a:xfrm>
            <a:off x="9062977" y="5267011"/>
            <a:ext cx="220449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SA3 meeting dates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</TotalTime>
  <Words>163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Wingdings</vt:lpstr>
      <vt:lpstr>Office Theme</vt:lpstr>
      <vt:lpstr>2026 draft plan for ordinary F2F meetings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04-19-0751_04-19-0746_04-17-0814_04-17-0812_01-24-</dc:creator>
  <cp:lastModifiedBy>04-19-0751_04-19-0746_04-17-0814_04-17-0812_01-24-</cp:lastModifiedBy>
  <cp:revision>5</cp:revision>
  <dcterms:created xsi:type="dcterms:W3CDTF">2024-10-31T17:08:02Z</dcterms:created>
  <dcterms:modified xsi:type="dcterms:W3CDTF">2025-02-21T11:38:36Z</dcterms:modified>
</cp:coreProperties>
</file>