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C7959-46D9-4CF7-8FAA-967B0E868F87}" v="11" dt="2020-11-11T09:19:08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23" d="100"/>
          <a:sy n="123" d="100"/>
        </p:scale>
        <p:origin x="312" y="7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SA3#101-e,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1e/Docs/S3-202800.zip" TargetMode="External"/><Relationship Id="rId2" Type="http://schemas.openxmlformats.org/officeDocument/2006/relationships/hyperlink" Target="https://www.3gpp.org/ftp/TSG_SA/WG3_Security/TSGS3_101e/Docs/S3-202803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1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SA3#101-e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038243"/>
              </p:ext>
            </p:extLst>
          </p:nvPr>
        </p:nvGraphicFramePr>
        <p:xfrm>
          <a:off x="838198" y="1825625"/>
          <a:ext cx="10515600" cy="3439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2993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5.11: FS_5MBS_SEC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1497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5.13: </a:t>
                      </a:r>
                      <a:r>
                        <a:rPr lang="en-US" sz="1400" dirty="0" err="1"/>
                        <a:t>FS_disagg_gNB_Sec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290630"/>
                  </a:ext>
                </a:extLst>
              </a:tr>
              <a:tr h="14965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2993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5.10: </a:t>
                      </a:r>
                      <a:r>
                        <a:rPr lang="en-US" sz="1400" dirty="0" err="1"/>
                        <a:t>FS_IIoT_SEC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170039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5.8: </a:t>
                      </a:r>
                      <a:r>
                        <a:rPr lang="en-US" sz="1400" dirty="0" err="1"/>
                        <a:t>FS_eEDGE_SEC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5.5: FS_AUTH_ENH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5.9: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5.7: FS_UAS_SEC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5.19: FS_MUSIM_SEC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5.1: FS_5GFBS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5.17: FS_AMFREAL_SEC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5.14: FS_UC3S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384029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3, 6 &amp; 7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4.24 &amp; 5.20</a:t>
            </a:r>
          </a:p>
          <a:p>
            <a:r>
              <a:rPr lang="en-US" dirty="0"/>
              <a:t>Normative items</a:t>
            </a:r>
          </a:p>
          <a:p>
            <a:pPr lvl="1"/>
            <a:r>
              <a:rPr lang="en-US" dirty="0"/>
              <a:t>Work items: 4.1 to 4.23</a:t>
            </a:r>
          </a:p>
          <a:p>
            <a:r>
              <a:rPr lang="en-US" dirty="0"/>
              <a:t>Other areas</a:t>
            </a:r>
          </a:p>
          <a:p>
            <a:pPr lvl="1"/>
            <a:r>
              <a:rPr lang="en-US" dirty="0"/>
              <a:t>4.25 &amp; 5.21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D8F91C-7C06-47C0-90DD-554730A01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847" y="1763481"/>
            <a:ext cx="3868690" cy="465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02553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16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17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18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898659"/>
              </p:ext>
            </p:extLst>
          </p:nvPr>
        </p:nvGraphicFramePr>
        <p:xfrm>
          <a:off x="838198" y="1825625"/>
          <a:ext cx="10515600" cy="3423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Nov 2020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3 &amp; 4.1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4.25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4.7: AKMA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4.24 &amp; 5.20: New WIs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https://www.3gpp.org/ftp/TSG_SA/WG3_Security/TSGS3_101e/Docs/S3-202803.zip</a:t>
            </a:r>
            <a:r>
              <a:rPr lang="en-US" dirty="0"/>
              <a:t>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https://www.3gpp.org/ftp/TSG_SA/WG3_Security/TSGS3_101e/Docs/S3-202800.zip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”3GPP-SA3#101e”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[SA3#101-e][AI#]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"[SA3#101-e][admin]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https://www.3gpp.org/ftp/tsg_sa/WG3_Security/TSGS3_101e/Inbox/Drafts</a:t>
            </a:r>
            <a:endParaRPr lang="sv-SE" dirty="0"/>
          </a:p>
          <a:p>
            <a:pPr lvl="1"/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 (TBD).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3639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4.2, 4.7, 4.15, 4.16, 4.18, 4.19, 4.21, 5.2, 5.5, 5.6, 5.14, 5.16, 5.19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4.3, 4.6, 4.8, 4.9, 4.10, 4.13, 4.14, 4.22, 4.23, 5.1, 5.3, 5.7, 5.10, 5.11, 5.13, 5.15, 5.17, 5.18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Work items: 5.1 to 5.19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3739CE-6576-47E5-ACB5-471590B97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864" y="1825625"/>
            <a:ext cx="4856085" cy="448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8324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9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10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11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12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13 Nov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1184</Words>
  <Application>Microsoft Office PowerPoint</Application>
  <PresentationFormat>Widescreen</PresentationFormat>
  <Paragraphs>219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SA3#101-e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2020-11-11T16:31:35Z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