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1D254"/>
    <a:srgbClr val="2A6EA8"/>
    <a:srgbClr val="FFFFFF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6C2BB-624F-4E80-A556-72996D8B1BA4}" v="1" dt="2020-08-20T15:16:32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>
        <p:scale>
          <a:sx n="120" d="100"/>
          <a:sy n="120" d="100"/>
        </p:scale>
        <p:origin x="444" y="-80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</a:t>
            </a:r>
          </a:p>
          <a:p>
            <a:pPr lvl="2"/>
            <a:r>
              <a:rPr lang="en-US" dirty="0"/>
              <a:t>path switch</a:t>
            </a:r>
          </a:p>
          <a:p>
            <a:pPr lvl="2"/>
            <a:r>
              <a:rPr lang="en-US" dirty="0"/>
              <a:t>LSes</a:t>
            </a:r>
          </a:p>
          <a:p>
            <a:pPr lvl="2"/>
            <a:r>
              <a:rPr lang="en-US" dirty="0"/>
              <a:t>L2/L3 aspects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pPr lvl="1"/>
            <a:r>
              <a:rPr lang="en-US" dirty="0"/>
              <a:t>5.14: new key issues</a:t>
            </a:r>
          </a:p>
          <a:p>
            <a:pPr lvl="1"/>
            <a:r>
              <a:rPr lang="en-US" dirty="0"/>
              <a:t>5.2: list of contributions to be provided</a:t>
            </a:r>
          </a:p>
          <a:p>
            <a:pPr lvl="1"/>
            <a:r>
              <a:rPr lang="en-US" dirty="0"/>
              <a:t>5.13: feedback on proposed KIs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729771"/>
              </p:ext>
            </p:extLst>
          </p:nvPr>
        </p:nvGraphicFramePr>
        <p:xfrm>
          <a:off x="838200" y="1825624"/>
          <a:ext cx="10515600" cy="4623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kern="120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Portal opens again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rgbClr val="FF66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available at 11:00</a:t>
                      </a:r>
                    </a:p>
                    <a:p>
                      <a:pPr algn="ctr"/>
                      <a:r>
                        <a:rPr lang="en-US" sz="1400" dirty="0"/>
                        <a:t>W2 - 1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W1O– last comm. at 11:00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W2 - 2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Portal closes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FF6600"/>
                          </a:solidFill>
                        </a:rPr>
                        <a:t>W1O – last rev. at 17:00 </a:t>
                      </a:r>
                    </a:p>
                    <a:p>
                      <a:pPr algn="ctr"/>
                      <a:r>
                        <a:rPr lang="en-US" sz="1400" dirty="0"/>
                        <a:t>W2 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B9AA4AB-032F-445D-BA88-9F7004225E20}"/>
              </a:ext>
            </a:extLst>
          </p:cNvPr>
          <p:cNvSpPr txBox="1"/>
          <p:nvPr/>
        </p:nvSpPr>
        <p:spPr>
          <a:xfrm>
            <a:off x="6096000" y="945931"/>
            <a:ext cx="2585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W1O = Week 1 Output</a:t>
            </a:r>
          </a:p>
        </p:txBody>
      </p:sp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22081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rgbClr val="FF6600"/>
                          </a:solidFill>
                        </a:rPr>
                        <a:t>Portal opens</a:t>
                      </a:r>
                    </a:p>
                    <a:p>
                      <a:pPr algn="ctr"/>
                      <a:r>
                        <a:rPr lang="en-US" sz="1400" dirty="0"/>
                        <a:t>Last revision at 17:00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1507</Words>
  <Application>Microsoft Office PowerPoint</Application>
  <PresentationFormat>Widescreen</PresentationFormat>
  <Paragraphs>322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2020-08-20T15:16:37Z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