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C4A26-0205-45BC-81AA-AFC8D8BC5E6F}" v="2" dt="2020-08-20T09:52:05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4" autoAdjust="0"/>
    <p:restoredTop sz="95889" autoAdjust="0"/>
  </p:normalViewPr>
  <p:slideViewPr>
    <p:cSldViewPr snapToGrid="0" showGuides="1">
      <p:cViewPr varScale="1">
        <p:scale>
          <a:sx n="123" d="100"/>
          <a:sy n="123" d="100"/>
        </p:scale>
        <p:origin x="312" y="7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14:00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1471</Words>
  <Application>Microsoft Office PowerPoint</Application>
  <PresentationFormat>Widescreen</PresentationFormat>
  <Paragraphs>315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2020-08-20T09:53:45Z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