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0642A-BD57-4589-9054-40293E033550}" v="1" dt="2020-08-19T09:10:01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14:00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1458</Words>
  <Application>Microsoft Office PowerPoint</Application>
  <PresentationFormat>Widescreen</PresentationFormat>
  <Paragraphs>316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2020-08-19T12:02:30Z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