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480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590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289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87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40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927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92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26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468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97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04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9B009-6CE3-4DFD-B016-23D0564B1FAC}" type="datetimeFigureOut">
              <a:rPr lang="en-GB" smtClean="0"/>
              <a:t>06/11/2012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BA608-48B6-434B-AFFA-75DB7EEC8B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62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SIRIG Scenarios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Source: Vodafone</a:t>
            </a:r>
          </a:p>
          <a:p>
            <a:r>
              <a:rPr lang="en-GB" dirty="0" smtClean="0"/>
              <a:t>Document for information</a:t>
            </a:r>
          </a:p>
          <a:p>
            <a:r>
              <a:rPr lang="en-GB" dirty="0" smtClean="0"/>
              <a:t>Agenda item 7.2 (SIRIG)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548680"/>
            <a:ext cx="2286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3GPP SA2 #94</a:t>
            </a:r>
          </a:p>
          <a:p>
            <a:r>
              <a:rPr lang="en-GB" dirty="0" smtClean="0"/>
              <a:t>12-16 November 2012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76470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S2-124586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11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Home network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1525994"/>
            <a:ext cx="1080120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HLR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1665842"/>
            <a:ext cx="1080120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GGSN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78455" y="3125809"/>
            <a:ext cx="1080120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51820" y="5013176"/>
            <a:ext cx="1080120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BSC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>
            <a:off x="2519772" y="2172325"/>
            <a:ext cx="998743" cy="95348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2"/>
            <a:endCxn id="7" idx="0"/>
          </p:cNvCxnSpPr>
          <p:nvPr/>
        </p:nvCxnSpPr>
        <p:spPr>
          <a:xfrm flipH="1">
            <a:off x="3491880" y="3772140"/>
            <a:ext cx="26635" cy="1241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6" idx="3"/>
          </p:cNvCxnSpPr>
          <p:nvPr/>
        </p:nvCxnSpPr>
        <p:spPr>
          <a:xfrm flipH="1">
            <a:off x="4058575" y="2312173"/>
            <a:ext cx="1197501" cy="113680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25235" y="3930993"/>
            <a:ext cx="2861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ID of IMSI = X,</a:t>
            </a:r>
          </a:p>
          <a:p>
            <a:r>
              <a:rPr lang="en-GB" dirty="0" smtClean="0"/>
              <a:t>GGSN in HPLMN (or VPLMN)</a:t>
            </a:r>
          </a:p>
          <a:p>
            <a:r>
              <a:rPr lang="en-GB" dirty="0"/>
              <a:t>s</a:t>
            </a:r>
            <a:r>
              <a:rPr lang="en-GB" dirty="0" smtClean="0"/>
              <a:t>o use SCI table “alpha”</a:t>
            </a:r>
            <a:endParaRPr lang="en-GB" dirty="0"/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flipH="1">
            <a:off x="3518515" y="4392658"/>
            <a:ext cx="3067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38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Intra group M2M roaming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665842"/>
            <a:ext cx="1224136" cy="923330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Operator Group HLR</a:t>
            </a:r>
          </a:p>
          <a:p>
            <a:r>
              <a:rPr lang="en-GB" dirty="0" smtClean="0"/>
              <a:t>PLMN = 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1665842"/>
            <a:ext cx="1440160" cy="923330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Operator Group GGSN</a:t>
            </a:r>
          </a:p>
          <a:p>
            <a:r>
              <a:rPr lang="en-GB" dirty="0" smtClean="0"/>
              <a:t>PLMN = Y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78455" y="3125809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51820" y="5013176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BSC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 flipH="1">
            <a:off x="3518515" y="2589172"/>
            <a:ext cx="441417" cy="5366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2"/>
            <a:endCxn id="7" idx="0"/>
          </p:cNvCxnSpPr>
          <p:nvPr/>
        </p:nvCxnSpPr>
        <p:spPr>
          <a:xfrm flipH="1">
            <a:off x="3491880" y="3772140"/>
            <a:ext cx="26635" cy="1241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6" idx="3"/>
          </p:cNvCxnSpPr>
          <p:nvPr/>
        </p:nvCxnSpPr>
        <p:spPr>
          <a:xfrm flipH="1">
            <a:off x="4058575" y="2589172"/>
            <a:ext cx="1377521" cy="85980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63150" y="3930993"/>
            <a:ext cx="23097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ID of IMSI = Y,</a:t>
            </a:r>
          </a:p>
          <a:p>
            <a:r>
              <a:rPr lang="en-GB" dirty="0" smtClean="0"/>
              <a:t>GGSN in HPLMN,</a:t>
            </a:r>
          </a:p>
          <a:p>
            <a:r>
              <a:rPr lang="en-GB" dirty="0"/>
              <a:t>s</a:t>
            </a:r>
            <a:r>
              <a:rPr lang="en-GB" dirty="0" smtClean="0"/>
              <a:t>o use SCI table “beta”</a:t>
            </a:r>
            <a:endParaRPr lang="en-GB" dirty="0"/>
          </a:p>
        </p:txBody>
      </p:sp>
      <p:sp>
        <p:nvSpPr>
          <p:cNvPr id="13" name="Freeform 12"/>
          <p:cNvSpPr/>
          <p:nvPr/>
        </p:nvSpPr>
        <p:spPr>
          <a:xfrm>
            <a:off x="1473693" y="2221782"/>
            <a:ext cx="5776673" cy="823889"/>
          </a:xfrm>
          <a:custGeom>
            <a:avLst/>
            <a:gdLst>
              <a:gd name="connsiteX0" fmla="*/ 0 w 5776673"/>
              <a:gd name="connsiteY0" fmla="*/ 539173 h 823889"/>
              <a:gd name="connsiteX1" fmla="*/ 1260629 w 5776673"/>
              <a:gd name="connsiteY1" fmla="*/ 601317 h 823889"/>
              <a:gd name="connsiteX2" fmla="*/ 2299317 w 5776673"/>
              <a:gd name="connsiteY2" fmla="*/ 752237 h 823889"/>
              <a:gd name="connsiteX3" fmla="*/ 2876365 w 5776673"/>
              <a:gd name="connsiteY3" fmla="*/ 672338 h 823889"/>
              <a:gd name="connsiteX4" fmla="*/ 3844031 w 5776673"/>
              <a:gd name="connsiteY4" fmla="*/ 823259 h 823889"/>
              <a:gd name="connsiteX5" fmla="*/ 4873841 w 5776673"/>
              <a:gd name="connsiteY5" fmla="*/ 707849 h 823889"/>
              <a:gd name="connsiteX6" fmla="*/ 5388746 w 5776673"/>
              <a:gd name="connsiteY6" fmla="*/ 308354 h 823889"/>
              <a:gd name="connsiteX7" fmla="*/ 5734975 w 5776673"/>
              <a:gd name="connsiteY7" fmla="*/ 24268 h 823889"/>
              <a:gd name="connsiteX8" fmla="*/ 5770486 w 5776673"/>
              <a:gd name="connsiteY8" fmla="*/ 15391 h 82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76673" h="823889">
                <a:moveTo>
                  <a:pt x="0" y="539173"/>
                </a:moveTo>
                <a:cubicBezTo>
                  <a:pt x="438705" y="552489"/>
                  <a:pt x="877410" y="565806"/>
                  <a:pt x="1260629" y="601317"/>
                </a:cubicBezTo>
                <a:cubicBezTo>
                  <a:pt x="1643848" y="636828"/>
                  <a:pt x="2030028" y="740400"/>
                  <a:pt x="2299317" y="752237"/>
                </a:cubicBezTo>
                <a:cubicBezTo>
                  <a:pt x="2568606" y="764074"/>
                  <a:pt x="2618913" y="660501"/>
                  <a:pt x="2876365" y="672338"/>
                </a:cubicBezTo>
                <a:cubicBezTo>
                  <a:pt x="3133817" y="684175"/>
                  <a:pt x="3511118" y="817341"/>
                  <a:pt x="3844031" y="823259"/>
                </a:cubicBezTo>
                <a:cubicBezTo>
                  <a:pt x="4176944" y="829177"/>
                  <a:pt x="4616388" y="793667"/>
                  <a:pt x="4873841" y="707849"/>
                </a:cubicBezTo>
                <a:cubicBezTo>
                  <a:pt x="5131294" y="622031"/>
                  <a:pt x="5245224" y="422284"/>
                  <a:pt x="5388746" y="308354"/>
                </a:cubicBezTo>
                <a:cubicBezTo>
                  <a:pt x="5532268" y="194424"/>
                  <a:pt x="5671352" y="73095"/>
                  <a:pt x="5734975" y="24268"/>
                </a:cubicBezTo>
                <a:cubicBezTo>
                  <a:pt x="5798598" y="-24559"/>
                  <a:pt x="5770486" y="15391"/>
                  <a:pt x="5770486" y="153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129363" y="227055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HPLMN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135774" y="29411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flipH="1">
            <a:off x="3563888" y="4392658"/>
            <a:ext cx="2992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33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Central HLR, local traffic breakout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665842"/>
            <a:ext cx="1224136" cy="923330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Operator Group HLR</a:t>
            </a:r>
          </a:p>
          <a:p>
            <a:r>
              <a:rPr lang="en-GB" dirty="0" smtClean="0"/>
              <a:t>PLMN = Y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653115" y="2178223"/>
            <a:ext cx="144016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GGSN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78455" y="3125809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51820" y="5013176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BSC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 flipH="1">
            <a:off x="3518515" y="2589172"/>
            <a:ext cx="441417" cy="5366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2"/>
            <a:endCxn id="7" idx="0"/>
          </p:cNvCxnSpPr>
          <p:nvPr/>
        </p:nvCxnSpPr>
        <p:spPr>
          <a:xfrm flipH="1">
            <a:off x="3491880" y="3772140"/>
            <a:ext cx="26635" cy="124103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6" idx="3"/>
          </p:cNvCxnSpPr>
          <p:nvPr/>
        </p:nvCxnSpPr>
        <p:spPr>
          <a:xfrm flipH="1">
            <a:off x="4058575" y="2824554"/>
            <a:ext cx="2314620" cy="62442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63150" y="3930993"/>
            <a:ext cx="2401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ID of IMSI = Y,</a:t>
            </a:r>
          </a:p>
          <a:p>
            <a:r>
              <a:rPr lang="en-GB" dirty="0" smtClean="0"/>
              <a:t>GGSN in VPLMN,</a:t>
            </a:r>
          </a:p>
          <a:p>
            <a:r>
              <a:rPr lang="en-GB" dirty="0"/>
              <a:t>s</a:t>
            </a:r>
            <a:r>
              <a:rPr lang="en-GB" dirty="0" smtClean="0"/>
              <a:t>o use SCI table “alpha”</a:t>
            </a:r>
            <a:endParaRPr lang="en-GB" dirty="0"/>
          </a:p>
        </p:txBody>
      </p:sp>
      <p:sp>
        <p:nvSpPr>
          <p:cNvPr id="13" name="Freeform 12"/>
          <p:cNvSpPr/>
          <p:nvPr/>
        </p:nvSpPr>
        <p:spPr>
          <a:xfrm>
            <a:off x="1473693" y="1772816"/>
            <a:ext cx="4178427" cy="1272855"/>
          </a:xfrm>
          <a:custGeom>
            <a:avLst/>
            <a:gdLst>
              <a:gd name="connsiteX0" fmla="*/ 0 w 5776673"/>
              <a:gd name="connsiteY0" fmla="*/ 539173 h 823889"/>
              <a:gd name="connsiteX1" fmla="*/ 1260629 w 5776673"/>
              <a:gd name="connsiteY1" fmla="*/ 601317 h 823889"/>
              <a:gd name="connsiteX2" fmla="*/ 2299317 w 5776673"/>
              <a:gd name="connsiteY2" fmla="*/ 752237 h 823889"/>
              <a:gd name="connsiteX3" fmla="*/ 2876365 w 5776673"/>
              <a:gd name="connsiteY3" fmla="*/ 672338 h 823889"/>
              <a:gd name="connsiteX4" fmla="*/ 3844031 w 5776673"/>
              <a:gd name="connsiteY4" fmla="*/ 823259 h 823889"/>
              <a:gd name="connsiteX5" fmla="*/ 4873841 w 5776673"/>
              <a:gd name="connsiteY5" fmla="*/ 707849 h 823889"/>
              <a:gd name="connsiteX6" fmla="*/ 5388746 w 5776673"/>
              <a:gd name="connsiteY6" fmla="*/ 308354 h 823889"/>
              <a:gd name="connsiteX7" fmla="*/ 5734975 w 5776673"/>
              <a:gd name="connsiteY7" fmla="*/ 24268 h 823889"/>
              <a:gd name="connsiteX8" fmla="*/ 5770486 w 5776673"/>
              <a:gd name="connsiteY8" fmla="*/ 15391 h 82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76673" h="823889">
                <a:moveTo>
                  <a:pt x="0" y="539173"/>
                </a:moveTo>
                <a:cubicBezTo>
                  <a:pt x="438705" y="552489"/>
                  <a:pt x="877410" y="565806"/>
                  <a:pt x="1260629" y="601317"/>
                </a:cubicBezTo>
                <a:cubicBezTo>
                  <a:pt x="1643848" y="636828"/>
                  <a:pt x="2030028" y="740400"/>
                  <a:pt x="2299317" y="752237"/>
                </a:cubicBezTo>
                <a:cubicBezTo>
                  <a:pt x="2568606" y="764074"/>
                  <a:pt x="2618913" y="660501"/>
                  <a:pt x="2876365" y="672338"/>
                </a:cubicBezTo>
                <a:cubicBezTo>
                  <a:pt x="3133817" y="684175"/>
                  <a:pt x="3511118" y="817341"/>
                  <a:pt x="3844031" y="823259"/>
                </a:cubicBezTo>
                <a:cubicBezTo>
                  <a:pt x="4176944" y="829177"/>
                  <a:pt x="4616388" y="793667"/>
                  <a:pt x="4873841" y="707849"/>
                </a:cubicBezTo>
                <a:cubicBezTo>
                  <a:pt x="5131294" y="622031"/>
                  <a:pt x="5245224" y="422284"/>
                  <a:pt x="5388746" y="308354"/>
                </a:cubicBezTo>
                <a:cubicBezTo>
                  <a:pt x="5532268" y="194424"/>
                  <a:pt x="5671352" y="73095"/>
                  <a:pt x="5734975" y="24268"/>
                </a:cubicBezTo>
                <a:cubicBezTo>
                  <a:pt x="5798598" y="-24559"/>
                  <a:pt x="5770486" y="15391"/>
                  <a:pt x="5770486" y="153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129363" y="227055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HPLMN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135774" y="29411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flipH="1">
            <a:off x="3563888" y="4392658"/>
            <a:ext cx="2992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39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 roaming, central M2M GGSN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408886" y="2639888"/>
            <a:ext cx="122413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HLR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1665842"/>
            <a:ext cx="1440160" cy="646331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Operator Group GGSN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65137" y="3574756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58478" y="5229200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BSC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>
            <a:off x="2020954" y="3286219"/>
            <a:ext cx="1484243" cy="28853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2"/>
            <a:endCxn id="7" idx="0"/>
          </p:cNvCxnSpPr>
          <p:nvPr/>
        </p:nvCxnSpPr>
        <p:spPr>
          <a:xfrm flipH="1">
            <a:off x="3498538" y="4221087"/>
            <a:ext cx="6659" cy="100811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6" idx="3"/>
          </p:cNvCxnSpPr>
          <p:nvPr/>
        </p:nvCxnSpPr>
        <p:spPr>
          <a:xfrm flipH="1">
            <a:off x="4045257" y="2312173"/>
            <a:ext cx="1390839" cy="158574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31940" y="4221088"/>
            <a:ext cx="31263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ID of IMSI = X,</a:t>
            </a:r>
          </a:p>
          <a:p>
            <a:r>
              <a:rPr lang="en-GB" dirty="0" smtClean="0"/>
              <a:t>“central operator group GGSN”,</a:t>
            </a:r>
          </a:p>
          <a:p>
            <a:r>
              <a:rPr lang="en-GB" dirty="0"/>
              <a:t>s</a:t>
            </a:r>
            <a:r>
              <a:rPr lang="en-GB" dirty="0" smtClean="0"/>
              <a:t>o use SCI table “beta”</a:t>
            </a:r>
            <a:endParaRPr lang="en-GB" dirty="0"/>
          </a:p>
        </p:txBody>
      </p:sp>
      <p:sp>
        <p:nvSpPr>
          <p:cNvPr id="23" name="Freeform 22"/>
          <p:cNvSpPr/>
          <p:nvPr/>
        </p:nvSpPr>
        <p:spPr>
          <a:xfrm>
            <a:off x="2281561" y="1902036"/>
            <a:ext cx="5513033" cy="1573454"/>
          </a:xfrm>
          <a:custGeom>
            <a:avLst/>
            <a:gdLst>
              <a:gd name="connsiteX0" fmla="*/ 0 w 5513033"/>
              <a:gd name="connsiteY0" fmla="*/ 139828 h 1573454"/>
              <a:gd name="connsiteX1" fmla="*/ 1074198 w 5513033"/>
              <a:gd name="connsiteY1" fmla="*/ 33296 h 1573454"/>
              <a:gd name="connsiteX2" fmla="*/ 1322773 w 5513033"/>
              <a:gd name="connsiteY2" fmla="*/ 654733 h 1573454"/>
              <a:gd name="connsiteX3" fmla="*/ 1970843 w 5513033"/>
              <a:gd name="connsiteY3" fmla="*/ 787898 h 1573454"/>
              <a:gd name="connsiteX4" fmla="*/ 2565647 w 5513033"/>
              <a:gd name="connsiteY4" fmla="*/ 1498112 h 1573454"/>
              <a:gd name="connsiteX5" fmla="*/ 3453414 w 5513033"/>
              <a:gd name="connsiteY5" fmla="*/ 1524745 h 1573454"/>
              <a:gd name="connsiteX6" fmla="*/ 3950563 w 5513033"/>
              <a:gd name="connsiteY6" fmla="*/ 1249537 h 1573454"/>
              <a:gd name="connsiteX7" fmla="*/ 4412202 w 5513033"/>
              <a:gd name="connsiteY7" fmla="*/ 1116372 h 1573454"/>
              <a:gd name="connsiteX8" fmla="*/ 5051394 w 5513033"/>
              <a:gd name="connsiteY8" fmla="*/ 1347191 h 1573454"/>
              <a:gd name="connsiteX9" fmla="*/ 5513033 w 5513033"/>
              <a:gd name="connsiteY9" fmla="*/ 1542500 h 157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13033" h="1573454">
                <a:moveTo>
                  <a:pt x="0" y="139828"/>
                </a:moveTo>
                <a:cubicBezTo>
                  <a:pt x="426868" y="43653"/>
                  <a:pt x="853736" y="-52522"/>
                  <a:pt x="1074198" y="33296"/>
                </a:cubicBezTo>
                <a:cubicBezTo>
                  <a:pt x="1294660" y="119113"/>
                  <a:pt x="1173332" y="528966"/>
                  <a:pt x="1322773" y="654733"/>
                </a:cubicBezTo>
                <a:cubicBezTo>
                  <a:pt x="1472214" y="780500"/>
                  <a:pt x="1763697" y="647335"/>
                  <a:pt x="1970843" y="787898"/>
                </a:cubicBezTo>
                <a:cubicBezTo>
                  <a:pt x="2177989" y="928461"/>
                  <a:pt x="2318552" y="1375304"/>
                  <a:pt x="2565647" y="1498112"/>
                </a:cubicBezTo>
                <a:cubicBezTo>
                  <a:pt x="2812742" y="1620920"/>
                  <a:pt x="3222595" y="1566174"/>
                  <a:pt x="3453414" y="1524745"/>
                </a:cubicBezTo>
                <a:cubicBezTo>
                  <a:pt x="3684233" y="1483316"/>
                  <a:pt x="3790765" y="1317599"/>
                  <a:pt x="3950563" y="1249537"/>
                </a:cubicBezTo>
                <a:cubicBezTo>
                  <a:pt x="4110361" y="1181475"/>
                  <a:pt x="4228730" y="1100096"/>
                  <a:pt x="4412202" y="1116372"/>
                </a:cubicBezTo>
                <a:cubicBezTo>
                  <a:pt x="4595674" y="1132648"/>
                  <a:pt x="4867922" y="1276170"/>
                  <a:pt x="5051394" y="1347191"/>
                </a:cubicBezTo>
                <a:cubicBezTo>
                  <a:pt x="5234866" y="1418212"/>
                  <a:pt x="5513033" y="1542500"/>
                  <a:pt x="5513033" y="15425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2411759" y="2096395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HPLMN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2289448" y="1497536"/>
            <a:ext cx="2225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 really the HPLMN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2104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 of group roaming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347864" y="1665842"/>
            <a:ext cx="122413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HLR</a:t>
            </a:r>
          </a:p>
          <a:p>
            <a:r>
              <a:rPr lang="en-GB" dirty="0" smtClean="0"/>
              <a:t>PLMN = Z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4716016" y="1665842"/>
            <a:ext cx="144016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GGSN</a:t>
            </a:r>
          </a:p>
          <a:p>
            <a:r>
              <a:rPr lang="en-GB" dirty="0" smtClean="0"/>
              <a:t>PLMN = Z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53186" y="3126678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</a:t>
            </a:r>
            <a:r>
              <a:rPr lang="en-GB" dirty="0" smtClean="0"/>
              <a:t>GSN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53186" y="5013176"/>
            <a:ext cx="108012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BSC</a:t>
            </a:r>
          </a:p>
          <a:p>
            <a:r>
              <a:rPr lang="en-GB" dirty="0" smtClean="0"/>
              <a:t>PLMN = X</a:t>
            </a:r>
            <a:endParaRPr lang="en-GB" dirty="0"/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 flipH="1">
            <a:off x="3493246" y="2312173"/>
            <a:ext cx="466686" cy="8145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2"/>
            <a:endCxn id="7" idx="0"/>
          </p:cNvCxnSpPr>
          <p:nvPr/>
        </p:nvCxnSpPr>
        <p:spPr>
          <a:xfrm>
            <a:off x="3493246" y="3773009"/>
            <a:ext cx="0" cy="124016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2"/>
            <a:endCxn id="6" idx="3"/>
          </p:cNvCxnSpPr>
          <p:nvPr/>
        </p:nvCxnSpPr>
        <p:spPr>
          <a:xfrm flipH="1">
            <a:off x="4033306" y="2312173"/>
            <a:ext cx="1402790" cy="113767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63150" y="3930994"/>
            <a:ext cx="25816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ID of IMSI = Z,</a:t>
            </a:r>
          </a:p>
          <a:p>
            <a:r>
              <a:rPr lang="en-GB" dirty="0" smtClean="0"/>
              <a:t>i.e. PLMN ID is not X or Y, </a:t>
            </a:r>
          </a:p>
          <a:p>
            <a:r>
              <a:rPr lang="en-GB" dirty="0"/>
              <a:t>s</a:t>
            </a:r>
            <a:r>
              <a:rPr lang="en-GB" dirty="0" smtClean="0"/>
              <a:t>o discard any SCI</a:t>
            </a:r>
            <a:endParaRPr lang="en-GB" dirty="0"/>
          </a:p>
        </p:txBody>
      </p:sp>
      <p:sp>
        <p:nvSpPr>
          <p:cNvPr id="13" name="Freeform 12"/>
          <p:cNvSpPr/>
          <p:nvPr/>
        </p:nvSpPr>
        <p:spPr>
          <a:xfrm>
            <a:off x="1473693" y="2221782"/>
            <a:ext cx="5776673" cy="823889"/>
          </a:xfrm>
          <a:custGeom>
            <a:avLst/>
            <a:gdLst>
              <a:gd name="connsiteX0" fmla="*/ 0 w 5776673"/>
              <a:gd name="connsiteY0" fmla="*/ 539173 h 823889"/>
              <a:gd name="connsiteX1" fmla="*/ 1260629 w 5776673"/>
              <a:gd name="connsiteY1" fmla="*/ 601317 h 823889"/>
              <a:gd name="connsiteX2" fmla="*/ 2299317 w 5776673"/>
              <a:gd name="connsiteY2" fmla="*/ 752237 h 823889"/>
              <a:gd name="connsiteX3" fmla="*/ 2876365 w 5776673"/>
              <a:gd name="connsiteY3" fmla="*/ 672338 h 823889"/>
              <a:gd name="connsiteX4" fmla="*/ 3844031 w 5776673"/>
              <a:gd name="connsiteY4" fmla="*/ 823259 h 823889"/>
              <a:gd name="connsiteX5" fmla="*/ 4873841 w 5776673"/>
              <a:gd name="connsiteY5" fmla="*/ 707849 h 823889"/>
              <a:gd name="connsiteX6" fmla="*/ 5388746 w 5776673"/>
              <a:gd name="connsiteY6" fmla="*/ 308354 h 823889"/>
              <a:gd name="connsiteX7" fmla="*/ 5734975 w 5776673"/>
              <a:gd name="connsiteY7" fmla="*/ 24268 h 823889"/>
              <a:gd name="connsiteX8" fmla="*/ 5770486 w 5776673"/>
              <a:gd name="connsiteY8" fmla="*/ 15391 h 823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76673" h="823889">
                <a:moveTo>
                  <a:pt x="0" y="539173"/>
                </a:moveTo>
                <a:cubicBezTo>
                  <a:pt x="438705" y="552489"/>
                  <a:pt x="877410" y="565806"/>
                  <a:pt x="1260629" y="601317"/>
                </a:cubicBezTo>
                <a:cubicBezTo>
                  <a:pt x="1643848" y="636828"/>
                  <a:pt x="2030028" y="740400"/>
                  <a:pt x="2299317" y="752237"/>
                </a:cubicBezTo>
                <a:cubicBezTo>
                  <a:pt x="2568606" y="764074"/>
                  <a:pt x="2618913" y="660501"/>
                  <a:pt x="2876365" y="672338"/>
                </a:cubicBezTo>
                <a:cubicBezTo>
                  <a:pt x="3133817" y="684175"/>
                  <a:pt x="3511118" y="817341"/>
                  <a:pt x="3844031" y="823259"/>
                </a:cubicBezTo>
                <a:cubicBezTo>
                  <a:pt x="4176944" y="829177"/>
                  <a:pt x="4616388" y="793667"/>
                  <a:pt x="4873841" y="707849"/>
                </a:cubicBezTo>
                <a:cubicBezTo>
                  <a:pt x="5131294" y="622031"/>
                  <a:pt x="5245224" y="422284"/>
                  <a:pt x="5388746" y="308354"/>
                </a:cubicBezTo>
                <a:cubicBezTo>
                  <a:pt x="5532268" y="194424"/>
                  <a:pt x="5671352" y="73095"/>
                  <a:pt x="5734975" y="24268"/>
                </a:cubicBezTo>
                <a:cubicBezTo>
                  <a:pt x="5798598" y="-24559"/>
                  <a:pt x="5770486" y="15391"/>
                  <a:pt x="5770486" y="153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1129363" y="2270556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HPLMN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135774" y="29411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VPLMN</a:t>
            </a:r>
            <a:endParaRPr lang="en-GB" dirty="0"/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flipH="1" flipV="1">
            <a:off x="3563888" y="4392658"/>
            <a:ext cx="29926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05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3372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On-screen Show (4:3)</PresentationFormat>
  <Paragraphs>75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SIRIG Scenarios</vt:lpstr>
      <vt:lpstr>Home network</vt:lpstr>
      <vt:lpstr>Intra group M2M roaming</vt:lpstr>
      <vt:lpstr>Central HLR, local traffic breakout</vt:lpstr>
      <vt:lpstr>Non roaming, central M2M GGSN</vt:lpstr>
      <vt:lpstr>Out of group roaming</vt:lpstr>
      <vt:lpstr>The end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SIRIG Scenarios</dc:title>
  <dc:creator>Pudney, Chris, 15</dc:creator>
  <cp:lastModifiedBy>Pudney, Chris, 15</cp:lastModifiedBy>
  <cp:revision>7</cp:revision>
  <dcterms:created xsi:type="dcterms:W3CDTF">2012-11-06T13:33:28Z</dcterms:created>
  <dcterms:modified xsi:type="dcterms:W3CDTF">2012-11-06T13:57:52Z</dcterms:modified>
</cp:coreProperties>
</file>