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1"/>
  </p:notesMasterIdLst>
  <p:handoutMasterIdLst>
    <p:handoutMasterId r:id="rId12"/>
  </p:handoutMasterIdLst>
  <p:sldIdLst>
    <p:sldId id="303" r:id="rId5"/>
    <p:sldId id="1188" r:id="rId6"/>
    <p:sldId id="1190" r:id="rId7"/>
    <p:sldId id="1191" r:id="rId8"/>
    <p:sldId id="1189" r:id="rId9"/>
    <p:sldId id="1187" r:id="rId10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8EC1D1C-38FF-4D55-24FA-A7F7B82F70D0}" name="Lars Aug23" initials="LN" userId="Lars Aug23" providerId="Non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EC37C11-6854-4A10-BC94-B0F2EB785BA9}" v="2" dt="2026-02-16T16:09:03.796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95" d="100"/>
          <a:sy n="95" d="100"/>
        </p:scale>
        <p:origin x="696" y="28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commentAuthors" Target="commentAuthors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20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ong Cheng" userId="2d0b1172-628d-45ff-b9ab-d2d61d870e1b" providerId="ADAL" clId="{FCF81A06-0694-4982-80A1-CC73E0E3C2FA}"/>
    <pc:docChg chg="custSel addSld modSld modMainMaster">
      <pc:chgData name="Hong Cheng" userId="2d0b1172-628d-45ff-b9ab-d2d61d870e1b" providerId="ADAL" clId="{FCF81A06-0694-4982-80A1-CC73E0E3C2FA}" dt="2026-02-16T16:13:43.798" v="102" actId="20577"/>
      <pc:docMkLst>
        <pc:docMk/>
      </pc:docMkLst>
      <pc:sldChg chg="modSp mod">
        <pc:chgData name="Hong Cheng" userId="2d0b1172-628d-45ff-b9ab-d2d61d870e1b" providerId="ADAL" clId="{FCF81A06-0694-4982-80A1-CC73E0E3C2FA}" dt="2026-02-16T16:07:11.945" v="7" actId="20577"/>
        <pc:sldMkLst>
          <pc:docMk/>
          <pc:sldMk cId="0" sldId="303"/>
        </pc:sldMkLst>
        <pc:spChg chg="mod">
          <ac:chgData name="Hong Cheng" userId="2d0b1172-628d-45ff-b9ab-d2d61d870e1b" providerId="ADAL" clId="{FCF81A06-0694-4982-80A1-CC73E0E3C2FA}" dt="2026-02-16T16:07:11.945" v="7" actId="20577"/>
          <ac:spMkLst>
            <pc:docMk/>
            <pc:sldMk cId="0" sldId="303"/>
            <ac:spMk id="2" creationId="{00000000-0000-0000-0000-000000000000}"/>
          </ac:spMkLst>
        </pc:spChg>
        <pc:spChg chg="mod">
          <ac:chgData name="Hong Cheng" userId="2d0b1172-628d-45ff-b9ab-d2d61d870e1b" providerId="ADAL" clId="{FCF81A06-0694-4982-80A1-CC73E0E3C2FA}" dt="2026-02-16T16:06:59.807" v="1"/>
          <ac:spMkLst>
            <pc:docMk/>
            <pc:sldMk cId="0" sldId="303"/>
            <ac:spMk id="9219" creationId="{00000000-0000-0000-0000-000000000000}"/>
          </ac:spMkLst>
        </pc:spChg>
      </pc:sldChg>
      <pc:sldChg chg="modSp mod">
        <pc:chgData name="Hong Cheng" userId="2d0b1172-628d-45ff-b9ab-d2d61d870e1b" providerId="ADAL" clId="{FCF81A06-0694-4982-80A1-CC73E0E3C2FA}" dt="2026-02-16T16:13:15.247" v="98" actId="20577"/>
        <pc:sldMkLst>
          <pc:docMk/>
          <pc:sldMk cId="2380876346" sldId="1188"/>
        </pc:sldMkLst>
        <pc:spChg chg="mod">
          <ac:chgData name="Hong Cheng" userId="2d0b1172-628d-45ff-b9ab-d2d61d870e1b" providerId="ADAL" clId="{FCF81A06-0694-4982-80A1-CC73E0E3C2FA}" dt="2026-02-16T16:11:29.629" v="53" actId="20577"/>
          <ac:spMkLst>
            <pc:docMk/>
            <pc:sldMk cId="2380876346" sldId="1188"/>
            <ac:spMk id="2" creationId="{66C47626-AAD5-BB70-0679-B3DFED299322}"/>
          </ac:spMkLst>
        </pc:spChg>
        <pc:spChg chg="mod">
          <ac:chgData name="Hong Cheng" userId="2d0b1172-628d-45ff-b9ab-d2d61d870e1b" providerId="ADAL" clId="{FCF81A06-0694-4982-80A1-CC73E0E3C2FA}" dt="2026-02-16T16:12:37.771" v="96" actId="20577"/>
          <ac:spMkLst>
            <pc:docMk/>
            <pc:sldMk cId="2380876346" sldId="1188"/>
            <ac:spMk id="4" creationId="{00000000-0000-0000-0000-000000000000}"/>
          </ac:spMkLst>
        </pc:spChg>
        <pc:graphicFrameChg chg="modGraphic">
          <ac:chgData name="Hong Cheng" userId="2d0b1172-628d-45ff-b9ab-d2d61d870e1b" providerId="ADAL" clId="{FCF81A06-0694-4982-80A1-CC73E0E3C2FA}" dt="2026-02-16T16:13:15.247" v="98" actId="20577"/>
          <ac:graphicFrameMkLst>
            <pc:docMk/>
            <pc:sldMk cId="2380876346" sldId="1188"/>
            <ac:graphicFrameMk id="5" creationId="{00000000-0000-0000-0000-000000000000}"/>
          </ac:graphicFrameMkLst>
        </pc:graphicFrameChg>
      </pc:sldChg>
      <pc:sldChg chg="modSp mod">
        <pc:chgData name="Hong Cheng" userId="2d0b1172-628d-45ff-b9ab-d2d61d870e1b" providerId="ADAL" clId="{FCF81A06-0694-4982-80A1-CC73E0E3C2FA}" dt="2026-02-16T16:13:43.798" v="102" actId="20577"/>
        <pc:sldMkLst>
          <pc:docMk/>
          <pc:sldMk cId="921407919" sldId="1189"/>
        </pc:sldMkLst>
        <pc:graphicFrameChg chg="modGraphic">
          <ac:chgData name="Hong Cheng" userId="2d0b1172-628d-45ff-b9ab-d2d61d870e1b" providerId="ADAL" clId="{FCF81A06-0694-4982-80A1-CC73E0E3C2FA}" dt="2026-02-16T16:13:43.798" v="102" actId="20577"/>
          <ac:graphicFrameMkLst>
            <pc:docMk/>
            <pc:sldMk cId="921407919" sldId="1189"/>
            <ac:graphicFrameMk id="3" creationId="{3CD0A35C-DF90-9878-AD6C-44731F9B4F21}"/>
          </ac:graphicFrameMkLst>
        </pc:graphicFrameChg>
      </pc:sldChg>
      <pc:sldChg chg="modSp add mod">
        <pc:chgData name="Hong Cheng" userId="2d0b1172-628d-45ff-b9ab-d2d61d870e1b" providerId="ADAL" clId="{FCF81A06-0694-4982-80A1-CC73E0E3C2FA}" dt="2026-02-16T16:13:24.035" v="100" actId="20577"/>
        <pc:sldMkLst>
          <pc:docMk/>
          <pc:sldMk cId="3281144236" sldId="1190"/>
        </pc:sldMkLst>
        <pc:spChg chg="mod">
          <ac:chgData name="Hong Cheng" userId="2d0b1172-628d-45ff-b9ab-d2d61d870e1b" providerId="ADAL" clId="{FCF81A06-0694-4982-80A1-CC73E0E3C2FA}" dt="2026-02-16T16:09:34.599" v="51" actId="20577"/>
          <ac:spMkLst>
            <pc:docMk/>
            <pc:sldMk cId="3281144236" sldId="1190"/>
            <ac:spMk id="2" creationId="{4AC69FB9-C62C-1375-0927-4A2C5D61B646}"/>
          </ac:spMkLst>
        </pc:spChg>
        <pc:spChg chg="mod">
          <ac:chgData name="Hong Cheng" userId="2d0b1172-628d-45ff-b9ab-d2d61d870e1b" providerId="ADAL" clId="{FCF81A06-0694-4982-80A1-CC73E0E3C2FA}" dt="2026-02-16T16:11:15.064" v="52" actId="20577"/>
          <ac:spMkLst>
            <pc:docMk/>
            <pc:sldMk cId="3281144236" sldId="1190"/>
            <ac:spMk id="4" creationId="{C7652EFC-7C62-49A6-3A13-8E10564A0DBE}"/>
          </ac:spMkLst>
        </pc:spChg>
        <pc:graphicFrameChg chg="modGraphic">
          <ac:chgData name="Hong Cheng" userId="2d0b1172-628d-45ff-b9ab-d2d61d870e1b" providerId="ADAL" clId="{FCF81A06-0694-4982-80A1-CC73E0E3C2FA}" dt="2026-02-16T16:13:24.035" v="100" actId="20577"/>
          <ac:graphicFrameMkLst>
            <pc:docMk/>
            <pc:sldMk cId="3281144236" sldId="1190"/>
            <ac:graphicFrameMk id="3" creationId="{0A27F688-2112-114E-E23C-8F4FFE4B75EE}"/>
          </ac:graphicFrameMkLst>
        </pc:graphicFrameChg>
      </pc:sldChg>
      <pc:sldChg chg="addSp delSp modSp new mod modClrScheme chgLayout">
        <pc:chgData name="Hong Cheng" userId="2d0b1172-628d-45ff-b9ab-d2d61d870e1b" providerId="ADAL" clId="{FCF81A06-0694-4982-80A1-CC73E0E3C2FA}" dt="2026-02-16T16:09:24.746" v="50" actId="20577"/>
        <pc:sldMkLst>
          <pc:docMk/>
          <pc:sldMk cId="3637434809" sldId="1191"/>
        </pc:sldMkLst>
        <pc:spChg chg="del mod ord">
          <ac:chgData name="Hong Cheng" userId="2d0b1172-628d-45ff-b9ab-d2d61d870e1b" providerId="ADAL" clId="{FCF81A06-0694-4982-80A1-CC73E0E3C2FA}" dt="2026-02-16T16:09:15.151" v="15" actId="700"/>
          <ac:spMkLst>
            <pc:docMk/>
            <pc:sldMk cId="3637434809" sldId="1191"/>
            <ac:spMk id="2" creationId="{BFEB67E1-D40A-3188-7DCE-4A3361D6C75A}"/>
          </ac:spMkLst>
        </pc:spChg>
        <pc:spChg chg="add mod ord">
          <ac:chgData name="Hong Cheng" userId="2d0b1172-628d-45ff-b9ab-d2d61d870e1b" providerId="ADAL" clId="{FCF81A06-0694-4982-80A1-CC73E0E3C2FA}" dt="2026-02-16T16:09:17.858" v="20" actId="20577"/>
          <ac:spMkLst>
            <pc:docMk/>
            <pc:sldMk cId="3637434809" sldId="1191"/>
            <ac:spMk id="3" creationId="{078F766B-436F-893F-F23B-098327055614}"/>
          </ac:spMkLst>
        </pc:spChg>
        <pc:spChg chg="add mod ord">
          <ac:chgData name="Hong Cheng" userId="2d0b1172-628d-45ff-b9ab-d2d61d870e1b" providerId="ADAL" clId="{FCF81A06-0694-4982-80A1-CC73E0E3C2FA}" dt="2026-02-16T16:09:24.746" v="50" actId="20577"/>
          <ac:spMkLst>
            <pc:docMk/>
            <pc:sldMk cId="3637434809" sldId="1191"/>
            <ac:spMk id="4" creationId="{AA29B936-E617-274D-DAED-ADB750C74018}"/>
          </ac:spMkLst>
        </pc:spChg>
      </pc:sldChg>
      <pc:sldMasterChg chg="modSp mod modSldLayout">
        <pc:chgData name="Hong Cheng" userId="2d0b1172-628d-45ff-b9ab-d2d61d870e1b" providerId="ADAL" clId="{FCF81A06-0694-4982-80A1-CC73E0E3C2FA}" dt="2026-02-16T16:08:31.009" v="12" actId="20577"/>
        <pc:sldMasterMkLst>
          <pc:docMk/>
          <pc:sldMasterMk cId="0" sldId="2147483729"/>
        </pc:sldMasterMkLst>
        <pc:spChg chg="mod">
          <ac:chgData name="Hong Cheng" userId="2d0b1172-628d-45ff-b9ab-d2d61d870e1b" providerId="ADAL" clId="{FCF81A06-0694-4982-80A1-CC73E0E3C2FA}" dt="2026-02-16T16:08:31.009" v="12" actId="20577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Hong Cheng" userId="2d0b1172-628d-45ff-b9ab-d2d61d870e1b" providerId="ADAL" clId="{FCF81A06-0694-4982-80A1-CC73E0E3C2FA}" dt="2026-02-16T16:08:13.593" v="9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Hong Cheng" userId="2d0b1172-628d-45ff-b9ab-d2d61d870e1b" providerId="ADAL" clId="{FCF81A06-0694-4982-80A1-CC73E0E3C2FA}" dt="2026-02-16T16:08:13.593" v="9" actId="20577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2/16/2026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2/16/2026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TSG-WG SA2 Meeting #173</a:t>
            </a:r>
          </a:p>
          <a:p>
            <a:r>
              <a:rPr lang="en-US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Goa, India, 9th - 13th February 2026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WG2#173;</a:t>
            </a:r>
            <a:r>
              <a:rPr lang="en-GB" altLang="de-DE" sz="1200" baseline="0" dirty="0">
                <a:solidFill>
                  <a:schemeClr val="bg1"/>
                </a:solidFill>
              </a:rPr>
              <a:t> </a:t>
            </a:r>
            <a:r>
              <a:rPr lang="en-US" altLang="de-DE" sz="1200" baseline="0" dirty="0">
                <a:solidFill>
                  <a:schemeClr val="bg1"/>
                </a:solidFill>
              </a:rPr>
              <a:t>Goa, India, 9th - 13th February 2026</a:t>
            </a: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9_Beijing_2025-09/Docs/SP-251209.zip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9_Beijing_2025-09/Docs/SP-251209.zip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9_Beijing_2025-09/Docs/SP-251209.zip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9_Beijing_2025-09/Docs/SP-251209.zip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CN" b="1" dirty="0"/>
              <a:t>WI Status Report for: Support for Ethernet PDU session for backhauling of MWAB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1800" dirty="0"/>
              <a:t>Qualcomm Incorporated</a:t>
            </a:r>
            <a:endParaRPr lang="en-US" altLang="en-US" sz="2000" dirty="0"/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26232" y="382385"/>
            <a:ext cx="12302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/>
              <a:t>S2-2601683</a:t>
            </a:r>
            <a:endParaRPr lang="zh-CN" altLang="en-US" sz="1400" b="1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7"/>
          <p:cNvSpPr txBox="1">
            <a:spLocks/>
          </p:cNvSpPr>
          <p:nvPr/>
        </p:nvSpPr>
        <p:spPr>
          <a:xfrm>
            <a:off x="303214" y="2605210"/>
            <a:ext cx="8250237" cy="345394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SA#110: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050" kern="0" dirty="0"/>
              <a:t>No CR submitted for the WID. </a:t>
            </a:r>
            <a:endParaRPr lang="en-US" altLang="zh-CN" sz="1000" kern="0" dirty="0"/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2000" kern="0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200" dirty="0"/>
              <a:t>None</a:t>
            </a:r>
            <a:endParaRPr lang="en-US" altLang="zh-CN" sz="12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200" kern="0" dirty="0"/>
              <a:t>None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8021392"/>
              </p:ext>
            </p:extLst>
          </p:nvPr>
        </p:nvGraphicFramePr>
        <p:xfrm>
          <a:off x="303214" y="1703145"/>
          <a:ext cx="8342764" cy="48685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79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02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62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76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42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026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1090004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Support for Ethernet PDU session for backhauling of MWAB</a:t>
                      </a:r>
                      <a:endParaRPr lang="en-GB" sz="8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TEI20_Eth4MWAB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10/03/2026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SP-251209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800" dirty="0">
                        <a:solidFill>
                          <a:srgbClr val="FF0000"/>
                        </a:solidFill>
                        <a:latin typeface="Arial 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66C47626-AAD5-BB70-0679-B3DFED299322}"/>
              </a:ext>
            </a:extLst>
          </p:cNvPr>
          <p:cNvSpPr txBox="1">
            <a:spLocks/>
          </p:cNvSpPr>
          <p:nvPr/>
        </p:nvSpPr>
        <p:spPr bwMode="auto">
          <a:xfrm>
            <a:off x="488950" y="228600"/>
            <a:ext cx="6827838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2800" b="1" kern="0" dirty="0"/>
              <a:t>TEI20_Eth4MWAB </a:t>
            </a:r>
            <a:r>
              <a:rPr lang="en-US" altLang="de-DE" sz="2800" b="1" kern="0" dirty="0"/>
              <a:t>status at SA#111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2380876346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7A44F1-7528-5BA1-87D5-71D5D1BE49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C7652EFC-7C62-49A6-3A13-8E10564A0DBE}"/>
              </a:ext>
            </a:extLst>
          </p:cNvPr>
          <p:cNvSpPr txBox="1">
            <a:spLocks/>
          </p:cNvSpPr>
          <p:nvPr/>
        </p:nvSpPr>
        <p:spPr>
          <a:xfrm>
            <a:off x="303214" y="2816225"/>
            <a:ext cx="8250237" cy="345394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600" kern="0" dirty="0"/>
              <a:t>Progress in SA2#173: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050" kern="0" dirty="0"/>
              <a:t>No contribution for this item as it is completed. </a:t>
            </a:r>
            <a:endParaRPr lang="en-US" altLang="zh-CN" sz="1000" kern="0" dirty="0"/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600" kern="0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05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>
              <a:spcBef>
                <a:spcPts val="0"/>
              </a:spcBef>
              <a:spcAft>
                <a:spcPts val="450"/>
              </a:spcAft>
              <a:defRPr/>
            </a:pPr>
            <a:r>
              <a:rPr lang="de-DE" sz="1600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altLang="de-DE" sz="1050" dirty="0">
                <a:solidFill>
                  <a:prstClr val="black"/>
                </a:solidFill>
              </a:rPr>
              <a:t>None</a:t>
            </a:r>
            <a:endParaRPr lang="de-DE" sz="105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050" kern="0" dirty="0"/>
              <a:t>None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endParaRPr lang="en-US" altLang="de-DE" sz="1050" dirty="0">
              <a:sym typeface="+mn-e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C69FB9-C62C-1375-0927-4A2C5D61B646}"/>
              </a:ext>
            </a:extLst>
          </p:cNvPr>
          <p:cNvSpPr txBox="1">
            <a:spLocks/>
          </p:cNvSpPr>
          <p:nvPr/>
        </p:nvSpPr>
        <p:spPr bwMode="auto">
          <a:xfrm>
            <a:off x="488950" y="228600"/>
            <a:ext cx="6827838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2800" b="1" kern="0" dirty="0"/>
              <a:t>VMR_Ph2 </a:t>
            </a:r>
            <a:r>
              <a:rPr lang="en-US" altLang="de-DE" sz="2800" b="1" kern="0" dirty="0"/>
              <a:t>status after SA2#173</a:t>
            </a:r>
            <a:endParaRPr lang="en-US" kern="0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0A27F688-2112-114E-E23C-8F4FFE4B75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0731515"/>
              </p:ext>
            </p:extLst>
          </p:nvPr>
        </p:nvGraphicFramePr>
        <p:xfrm>
          <a:off x="303214" y="1703145"/>
          <a:ext cx="8342764" cy="48685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79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02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62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76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42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026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1090004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Support for Ethernet PDU session for backhauling of MWAB</a:t>
                      </a:r>
                      <a:endParaRPr lang="en-GB" sz="8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TEI20_Eth4MWAB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10/03/2026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SP-251209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800" dirty="0">
                        <a:solidFill>
                          <a:srgbClr val="FF0000"/>
                        </a:solidFill>
                        <a:latin typeface="Arial 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81144236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78F766B-436F-893F-F23B-09832705561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Annex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AA29B936-E617-274D-DAED-ADB750C7401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Progress of previous meetings</a:t>
            </a:r>
          </a:p>
        </p:txBody>
      </p:sp>
    </p:spTree>
    <p:extLst>
      <p:ext uri="{BB962C8B-B14F-4D97-AF65-F5344CB8AC3E}">
        <p14:creationId xmlns:p14="http://schemas.microsoft.com/office/powerpoint/2010/main" val="3637434809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6FD852-ADAC-51FD-5029-79ADB0F04E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F981DA4D-27AE-FD1C-808A-D0E0D680EA98}"/>
              </a:ext>
            </a:extLst>
          </p:cNvPr>
          <p:cNvSpPr txBox="1">
            <a:spLocks/>
          </p:cNvSpPr>
          <p:nvPr/>
        </p:nvSpPr>
        <p:spPr>
          <a:xfrm>
            <a:off x="303214" y="2816225"/>
            <a:ext cx="8250237" cy="345394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600" kern="0" dirty="0"/>
              <a:t>Progress in SA2#172: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050" kern="0" dirty="0"/>
              <a:t>No contribution for this item as it is completed. </a:t>
            </a:r>
            <a:endParaRPr lang="en-US" altLang="zh-CN" sz="1000" kern="0" dirty="0"/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600" kern="0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05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>
              <a:spcBef>
                <a:spcPts val="0"/>
              </a:spcBef>
              <a:spcAft>
                <a:spcPts val="450"/>
              </a:spcAft>
              <a:defRPr/>
            </a:pPr>
            <a:r>
              <a:rPr lang="de-DE" sz="1600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altLang="de-DE" sz="1050" dirty="0">
                <a:solidFill>
                  <a:prstClr val="black"/>
                </a:solidFill>
              </a:rPr>
              <a:t>None</a:t>
            </a:r>
            <a:endParaRPr lang="de-DE" sz="105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050" kern="0" dirty="0"/>
              <a:t>None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endParaRPr lang="en-US" altLang="de-DE" sz="1050" dirty="0">
              <a:sym typeface="+mn-e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A584729-4968-15DD-8D00-6FEBAE3D4D84}"/>
              </a:ext>
            </a:extLst>
          </p:cNvPr>
          <p:cNvSpPr txBox="1">
            <a:spLocks/>
          </p:cNvSpPr>
          <p:nvPr/>
        </p:nvSpPr>
        <p:spPr bwMode="auto">
          <a:xfrm>
            <a:off x="488950" y="228600"/>
            <a:ext cx="6827838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2800" b="1" kern="0" dirty="0"/>
              <a:t>VMR_Ph2 </a:t>
            </a:r>
            <a:r>
              <a:rPr lang="en-US" altLang="de-DE" sz="2800" b="1" kern="0" dirty="0"/>
              <a:t>status after SA2#172</a:t>
            </a:r>
            <a:endParaRPr lang="en-US" kern="0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3CD0A35C-DF90-9878-AD6C-44731F9B4F2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8790714"/>
              </p:ext>
            </p:extLst>
          </p:nvPr>
        </p:nvGraphicFramePr>
        <p:xfrm>
          <a:off x="303214" y="1703145"/>
          <a:ext cx="8342764" cy="48685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79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02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62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76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42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026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1090004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Support for Ethernet PDU session for backhauling of MWAB</a:t>
                      </a:r>
                      <a:endParaRPr lang="en-GB" sz="8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TEI20_Eth4MWAB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10/03/2026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SP-251209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800" dirty="0">
                        <a:solidFill>
                          <a:srgbClr val="FF0000"/>
                        </a:solidFill>
                        <a:latin typeface="Arial 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21407919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7"/>
          <p:cNvSpPr txBox="1">
            <a:spLocks/>
          </p:cNvSpPr>
          <p:nvPr/>
        </p:nvSpPr>
        <p:spPr>
          <a:xfrm>
            <a:off x="303214" y="2816225"/>
            <a:ext cx="8250237" cy="345394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600" kern="0" dirty="0"/>
              <a:t>Progress in SA2#171: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050" kern="0" dirty="0"/>
              <a:t>1 CRs to TS 23.501 were agreed,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0" kern="0" dirty="0"/>
              <a:t>CR added the support of Ethernet PDU Session for MWAB backhauling. It was endorsed in SA2#170 and formally agreed in SA2#171.</a:t>
            </a:r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600" kern="0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05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>
              <a:spcBef>
                <a:spcPts val="0"/>
              </a:spcBef>
              <a:spcAft>
                <a:spcPts val="450"/>
              </a:spcAft>
              <a:defRPr/>
            </a:pPr>
            <a:r>
              <a:rPr lang="de-DE" sz="1600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altLang="de-DE" sz="1050" dirty="0">
                <a:solidFill>
                  <a:prstClr val="black"/>
                </a:solidFill>
              </a:rPr>
              <a:t>None</a:t>
            </a:r>
            <a:endParaRPr lang="de-DE" sz="105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050" kern="0" dirty="0"/>
              <a:t>None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endParaRPr lang="en-US" altLang="de-DE" sz="1050" dirty="0">
              <a:sym typeface="+mn-e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6C47626-AAD5-BB70-0679-B3DFED299322}"/>
              </a:ext>
            </a:extLst>
          </p:cNvPr>
          <p:cNvSpPr txBox="1">
            <a:spLocks/>
          </p:cNvSpPr>
          <p:nvPr/>
        </p:nvSpPr>
        <p:spPr bwMode="auto">
          <a:xfrm>
            <a:off x="488950" y="228600"/>
            <a:ext cx="6827838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2800" b="1" kern="0" dirty="0"/>
              <a:t>VMR_Ph2 </a:t>
            </a:r>
            <a:r>
              <a:rPr lang="en-US" altLang="de-DE" sz="2800" b="1" kern="0" dirty="0"/>
              <a:t>status after SA2#171</a:t>
            </a:r>
            <a:endParaRPr lang="en-US" kern="0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E750948-B778-98D6-8765-973C2F47E2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6489854"/>
              </p:ext>
            </p:extLst>
          </p:nvPr>
        </p:nvGraphicFramePr>
        <p:xfrm>
          <a:off x="303214" y="1703145"/>
          <a:ext cx="8342764" cy="48685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79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02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62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76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42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026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1090004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Support for Ethernet PDU session for backhauling of MWAB</a:t>
                      </a:r>
                      <a:endParaRPr lang="en-GB" sz="8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TEI20_Eth4MWAB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10/03/2026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SP-251209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800" dirty="0">
                        <a:solidFill>
                          <a:srgbClr val="FF0000"/>
                        </a:solidFill>
                        <a:latin typeface="Arial 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9905589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82E10A3-DB35-414F-83C1-BF5FB8647349}">
  <ds:schemaRefs>
    <ds:schemaRef ds:uri="http://purl.org/dc/elements/1.1/"/>
    <ds:schemaRef ds:uri="http://purl.org/dc/terms/"/>
    <ds:schemaRef ds:uri="09cef1fd-e61b-4dbf-b745-21988b13f978"/>
    <ds:schemaRef ds:uri="http://purl.org/dc/dcmitype/"/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schemas.openxmlformats.org/package/2006/metadata/core-properties"/>
    <ds:schemaRef ds:uri="dcc30912-d230-4cc2-b11f-bb5ca2a6b6f5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08f6f869-1ed0-46b3-a227-1d3e52347e28}" enabled="1" method="Standard" siteId="{98e9ba89-e1a1-4e38-9007-8bdabc25de1d}" removed="0"/>
  <clbl:label id="{66c65d8a-9158-4521-a2d8-664963db48e4}" enabled="0" method="" siteId="{66c65d8a-9158-4521-a2d8-664963db48e4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53087</TotalTime>
  <Words>338</Words>
  <Application>Microsoft Office PowerPoint</Application>
  <PresentationFormat>On-screen Show (4:3)</PresentationFormat>
  <Paragraphs>101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Arial </vt:lpstr>
      <vt:lpstr>Calibri</vt:lpstr>
      <vt:lpstr>Times New Roman</vt:lpstr>
      <vt:lpstr>Office Theme</vt:lpstr>
      <vt:lpstr>WI Status Report for: Support for Ethernet PDU session for backhauling of MWAB</vt:lpstr>
      <vt:lpstr>PowerPoint Presentation</vt:lpstr>
      <vt:lpstr>PowerPoint Presentation</vt:lpstr>
      <vt:lpstr>Annex</vt:lpstr>
      <vt:lpstr>PowerPoint Presentation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Hong Cheng</cp:lastModifiedBy>
  <cp:revision>1908</cp:revision>
  <dcterms:created xsi:type="dcterms:W3CDTF">2008-08-30T09:32:10Z</dcterms:created>
  <dcterms:modified xsi:type="dcterms:W3CDTF">2026-02-16T16:13:52Z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CWM2b1af9d7d32943b4a6156c93e97c7caf">
    <vt:lpwstr>CWMsGmh1IMWLHZz1Unugf6WAQJcmS+M21KyAfhWuiS0qp/i2XDl7aTGb+OOvZJkAzcbZlrBBoav5GyF7OnjPjLt2g==</vt:lpwstr>
  </property>
</Properties>
</file>