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7"/>
  </p:notesMasterIdLst>
  <p:handoutMasterIdLst>
    <p:handoutMasterId r:id="rId8"/>
  </p:handoutMasterIdLst>
  <p:sldIdLst>
    <p:sldId id="985" r:id="rId3"/>
    <p:sldId id="988" r:id="rId4"/>
    <p:sldId id="989" r:id="rId5"/>
    <p:sldId id="986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74" d="100"/>
          <a:sy n="74" d="100"/>
        </p:scale>
        <p:origin x="856" y="52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ri Baniel" userId="a17f80ff-b957-4c42-a90b-9bbbca9898c2" providerId="ADAL" clId="{25400D1F-DB6E-4F9B-AD1F-2B3BDBCBE0F8}"/>
    <pc:docChg chg="modSld">
      <pc:chgData name="Uri Baniel" userId="a17f80ff-b957-4c42-a90b-9bbbca9898c2" providerId="ADAL" clId="{25400D1F-DB6E-4F9B-AD1F-2B3BDBCBE0F8}" dt="2026-02-20T00:28:00.675" v="37" actId="20577"/>
      <pc:docMkLst>
        <pc:docMk/>
      </pc:docMkLst>
      <pc:sldChg chg="modSp mod">
        <pc:chgData name="Uri Baniel" userId="a17f80ff-b957-4c42-a90b-9bbbca9898c2" providerId="ADAL" clId="{25400D1F-DB6E-4F9B-AD1F-2B3BDBCBE0F8}" dt="2026-02-20T00:28:00.675" v="37" actId="20577"/>
        <pc:sldMkLst>
          <pc:docMk/>
          <pc:sldMk cId="0" sldId="986"/>
        </pc:sldMkLst>
        <pc:graphicFrameChg chg="modGraphic">
          <ac:chgData name="Uri Baniel" userId="a17f80ff-b957-4c42-a90b-9bbbca9898c2" providerId="ADAL" clId="{25400D1F-DB6E-4F9B-AD1F-2B3BDBCBE0F8}" dt="2026-02-20T00:28:00.675" v="37" actId="20577"/>
          <ac:graphicFrameMkLst>
            <pc:docMk/>
            <pc:sldMk cId="0" sldId="986"/>
            <ac:graphicFrameMk id="2" creationId="{570F5AB2-4943-AFD2-CDA4-B09D3D8DE88B}"/>
          </ac:graphicFrameMkLst>
        </pc:graphicFrameChg>
      </pc:sldChg>
      <pc:sldChg chg="modSp mod">
        <pc:chgData name="Uri Baniel" userId="a17f80ff-b957-4c42-a90b-9bbbca9898c2" providerId="ADAL" clId="{25400D1F-DB6E-4F9B-AD1F-2B3BDBCBE0F8}" dt="2026-02-20T00:26:04.526" v="18" actId="20577"/>
        <pc:sldMkLst>
          <pc:docMk/>
          <pc:sldMk cId="0" sldId="987"/>
        </pc:sldMkLst>
        <pc:spChg chg="mod">
          <ac:chgData name="Uri Baniel" userId="a17f80ff-b957-4c42-a90b-9bbbca9898c2" providerId="ADAL" clId="{25400D1F-DB6E-4F9B-AD1F-2B3BDBCBE0F8}" dt="2026-02-20T00:24:59.913" v="5" actId="20577"/>
          <ac:spMkLst>
            <pc:docMk/>
            <pc:sldMk cId="0" sldId="987"/>
            <ac:spMk id="5" creationId="{00000000-0000-0000-0000-000000000000}"/>
          </ac:spMkLst>
        </pc:spChg>
        <pc:graphicFrameChg chg="modGraphic">
          <ac:chgData name="Uri Baniel" userId="a17f80ff-b957-4c42-a90b-9bbbca9898c2" providerId="ADAL" clId="{25400D1F-DB6E-4F9B-AD1F-2B3BDBCBE0F8}" dt="2026-02-20T00:26:04.526" v="18" actId="20577"/>
          <ac:graphicFrameMkLst>
            <pc:docMk/>
            <pc:sldMk cId="0" sldId="987"/>
            <ac:graphicFrameMk id="8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2/26/2026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2/26/2026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73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Feb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en-GB" sz="1200" baseline="0" dirty="0">
                <a:solidFill>
                  <a:schemeClr val="bg1"/>
                </a:solidFill>
              </a:rPr>
              <a:t>09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13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en-US" altLang="en-GB" sz="1200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73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Feb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en-GB" sz="1200" baseline="0" dirty="0">
                <a:solidFill>
                  <a:schemeClr val="bg1"/>
                </a:solidFill>
              </a:rPr>
              <a:t>09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13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en-US" altLang="en-GB" sz="1200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Rapporteur</a:t>
            </a:r>
            <a:r>
              <a:rPr lang="sv-SE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sv-SE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Yuang Feng (ZTE)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91563" y="2657557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TEI20_Metrics</a:t>
            </a:r>
            <a:br>
              <a:rPr lang="en-US" altLang="zh-CN" b="1" dirty="0"/>
            </a:br>
            <a:r>
              <a:rPr lang="en-US" altLang="zh-CN" b="1" dirty="0"/>
              <a:t>Status Report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80785" y="517525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S2-2601690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93F668-92FC-074F-7257-D769DF172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1049"/>
            <a:ext cx="1444597" cy="112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CAEB2-0371-9E2A-86E0-77DC1BCBDF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9D5DA79A-113C-3056-A2B9-B9E7C7A04C6C}"/>
              </a:ext>
            </a:extLst>
          </p:cNvPr>
          <p:cNvSpPr txBox="1"/>
          <p:nvPr/>
        </p:nvSpPr>
        <p:spPr>
          <a:xfrm>
            <a:off x="238981" y="2515134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SA#1</a:t>
            </a:r>
            <a:r>
              <a:rPr lang="en-US" sz="1600" b="1" kern="0" dirty="0"/>
              <a:t>10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TEI20_Metrics: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one CR to TS 23.288 was approved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The detailed loss metrics are left to stage 3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2DFD49-F069-91FA-234F-ADBFF6550494}"/>
              </a:ext>
            </a:extLst>
          </p:cNvPr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TEI20_Metrics status report</a:t>
            </a:r>
          </a:p>
          <a:p>
            <a:r>
              <a:rPr lang="en-US" altLang="de-DE" sz="2800" b="1" kern="0" dirty="0"/>
              <a:t> at SA#111</a:t>
            </a:r>
            <a:endParaRPr lang="en-US" sz="28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4A2CD8D-0303-2644-9A79-7A8C4B7DCE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569701"/>
              </p:ext>
            </p:extLst>
          </p:nvPr>
        </p:nvGraphicFramePr>
        <p:xfrm>
          <a:off x="181276" y="1557098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1090002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 Evaluation Metrics Enhancement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TEI20_Metrics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/>
                        </a:rPr>
                        <a:t>SP-251207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07652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A015B-BF8E-3C43-9009-321DD65EA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6721721-CBB1-47F9-BD2D-5EAE0ED0BE8E}"/>
              </a:ext>
            </a:extLst>
          </p:cNvPr>
          <p:cNvSpPr txBox="1"/>
          <p:nvPr/>
        </p:nvSpPr>
        <p:spPr>
          <a:xfrm>
            <a:off x="238981" y="2515134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after SA2#1</a:t>
            </a:r>
            <a:r>
              <a:rPr lang="en-US" sz="1600" b="1" kern="0" dirty="0"/>
              <a:t>73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TEI20_Metrics: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one CR to TS 23.288 was approved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The detailed loss metrics are left to stage 3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921E23-8653-7C95-B131-BDE86534928D}"/>
              </a:ext>
            </a:extLst>
          </p:cNvPr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TEI20_Metrics status report</a:t>
            </a:r>
          </a:p>
          <a:p>
            <a:r>
              <a:rPr lang="en-US" altLang="de-DE" sz="2800" b="1" kern="0" dirty="0"/>
              <a:t> after SA2#173</a:t>
            </a:r>
            <a:endParaRPr lang="en-US" sz="28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44E9F57-DFE5-BBE3-9640-8F2A335128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851365"/>
              </p:ext>
            </p:extLst>
          </p:nvPr>
        </p:nvGraphicFramePr>
        <p:xfrm>
          <a:off x="181276" y="1557098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1090002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 Evaluation Metrics Enhancement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TEI20_Metrics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/>
                        </a:rPr>
                        <a:t>SP-251207</a:t>
                      </a:r>
                      <a:endParaRPr lang="en-GB" altLang="zh-CN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661035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lstStyle/>
          <a:p>
            <a:pPr algn="l"/>
            <a:r>
              <a:rPr lang="en-US" altLang="de-DE" b="1" dirty="0">
                <a:sym typeface="+mn-ea"/>
              </a:rPr>
              <a:t>TEI20_Metrics</a:t>
            </a:r>
            <a:r>
              <a:rPr lang="en-GB" altLang="en-US" b="1" dirty="0"/>
              <a:t> Work Plan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70F5AB2-4943-AFD2-CDA4-B09D3D8DE8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450310"/>
              </p:ext>
            </p:extLst>
          </p:nvPr>
        </p:nvGraphicFramePr>
        <p:xfrm>
          <a:off x="464070" y="1528213"/>
          <a:ext cx="8225836" cy="8523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>
                  <a:extLst>
                    <a:ext uri="{9D8B030D-6E8A-4147-A177-3AD203B41FA5}">
                      <a16:colId xmlns:a16="http://schemas.microsoft.com/office/drawing/2014/main" val="1507781900"/>
                    </a:ext>
                  </a:extLst>
                </a:gridCol>
                <a:gridCol w="704738">
                  <a:extLst>
                    <a:ext uri="{9D8B030D-6E8A-4147-A177-3AD203B41FA5}">
                      <a16:colId xmlns:a16="http://schemas.microsoft.com/office/drawing/2014/main" val="1123090002"/>
                    </a:ext>
                  </a:extLst>
                </a:gridCol>
                <a:gridCol w="884230">
                  <a:extLst>
                    <a:ext uri="{9D8B030D-6E8A-4147-A177-3AD203B41FA5}">
                      <a16:colId xmlns:a16="http://schemas.microsoft.com/office/drawing/2014/main" val="492844725"/>
                    </a:ext>
                  </a:extLst>
                </a:gridCol>
                <a:gridCol w="751513">
                  <a:extLst>
                    <a:ext uri="{9D8B030D-6E8A-4147-A177-3AD203B41FA5}">
                      <a16:colId xmlns:a16="http://schemas.microsoft.com/office/drawing/2014/main" val="1725088536"/>
                    </a:ext>
                  </a:extLst>
                </a:gridCol>
                <a:gridCol w="4794644">
                  <a:extLst>
                    <a:ext uri="{9D8B030D-6E8A-4147-A177-3AD203B41FA5}">
                      <a16:colId xmlns:a16="http://schemas.microsoft.com/office/drawing/2014/main" val="1741573195"/>
                    </a:ext>
                  </a:extLst>
                </a:gridCol>
              </a:tblGrid>
              <a:tr h="404849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475642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SA2#173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Feb 2026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Complete the Model Metrics related stage 2 functionalities of this TEI20 item with 1 CR approved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5469784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4652682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3c76ce46-357f-46de-88d6-77b9bbb83c46}" enabled="1" method="Privileged" siteId="{4e2c6054-71cb-48f1-bd6c-3a9705aca71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197</Words>
  <Application>Microsoft Office PowerPoint</Application>
  <PresentationFormat>全屏显示(4:3)</PresentationFormat>
  <Paragraphs>67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2_Office Theme</vt:lpstr>
      <vt:lpstr>1_Office Theme</vt:lpstr>
      <vt:lpstr>TEI20_Metrics Status Report</vt:lpstr>
      <vt:lpstr>PowerPoint 演示文稿</vt:lpstr>
      <vt:lpstr>PowerPoint 演示文稿</vt:lpstr>
      <vt:lpstr>TEI20_Metrics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e11896</cp:lastModifiedBy>
  <cp:revision>2230</cp:revision>
  <dcterms:created xsi:type="dcterms:W3CDTF">2008-08-30T09:32:00Z</dcterms:created>
  <dcterms:modified xsi:type="dcterms:W3CDTF">2026-02-26T01:12:19Z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8A2E306B3DB54AF5940ABF899D31E9FA_13</vt:lpwstr>
  </property>
  <property fmtid="{D5CDD505-2E9C-101B-9397-08002B2CF9AE}" pid="21" name="KSOProductBuildVer">
    <vt:lpwstr>2052-12.8.2.21555</vt:lpwstr>
  </property>
</Properties>
</file>