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85" r:id="rId2"/>
    <p:sldId id="1188" r:id="rId3"/>
    <p:sldId id="984" r:id="rId4"/>
    <p:sldId id="1189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99" autoAdjust="0"/>
    <p:restoredTop sz="95165" autoAdjust="0"/>
  </p:normalViewPr>
  <p:slideViewPr>
    <p:cSldViewPr snapToGrid="0">
      <p:cViewPr varScale="1">
        <p:scale>
          <a:sx n="80" d="100"/>
          <a:sy n="80" d="100"/>
        </p:scale>
        <p:origin x="1282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11/28/2025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11/28/2025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S2-2511290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#171</a:t>
            </a:r>
          </a:p>
          <a:p>
            <a:r>
              <a:rPr lang="en-IN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– 21 November, 2025, Dallas, US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WG2#172;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="0" baseline="0" dirty="0">
                <a:solidFill>
                  <a:schemeClr val="bg1"/>
                </a:solidFill>
                <a:latin typeface="Arial "/>
              </a:rPr>
              <a:t>17 – 21 November, 2025, Dallas, US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3.zip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3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Ashok Kumar Nayak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Samsung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0079" y="2465767"/>
            <a:ext cx="8452437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TEI20_MACSUB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BE4AC0-5793-4094-992C-093A6B776FBE}"/>
              </a:ext>
            </a:extLst>
          </p:cNvPr>
          <p:cNvSpPr txBox="1"/>
          <p:nvPr/>
        </p:nvSpPr>
        <p:spPr>
          <a:xfrm>
            <a:off x="6372225" y="445700"/>
            <a:ext cx="10668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dirty="0"/>
              <a:t>S2-2511290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Two CRs (one for 23.501 and one for 23.502)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Added the support for providing per-subscriber Allowed MAC address from UDM.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TEI20_MACSUB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204864"/>
              </p:ext>
            </p:extLst>
          </p:nvPr>
        </p:nvGraphicFramePr>
        <p:xfrm>
          <a:off x="303214" y="1350335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SP-251213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TEI20_MACSUB</a:t>
            </a:r>
            <a:r>
              <a:rPr lang="en-US" altLang="de-DE" sz="2800" b="1" kern="0" dirty="0"/>
              <a:t> status report after SA2#171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537464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SA2#171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Two CRs agreed (TS 23.501 and TS 23.502). </a:t>
            </a:r>
            <a:r>
              <a:rPr lang="en-US" altLang="zh-CN" sz="1200" kern="0" dirty="0">
                <a:latin typeface="Arial" panose="020B0604020202020204" pitchFamily="34" charset="0"/>
              </a:rPr>
              <a:t>It was endorsed in SA2#170 and formally agreed in SA2#171.</a:t>
            </a:r>
            <a:endParaRPr lang="en-US" altLang="de-DE" sz="12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TEI20 WI 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TEI20_MACSUB</a:t>
            </a:r>
            <a:r>
              <a:rPr lang="en-US" altLang="de-DE" sz="2800" b="1" kern="0" dirty="0"/>
              <a:t> status report after SA2#172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605329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Allowed MAC address from UDM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TEI20_MACSUB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SP-251213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SA2#172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item was not on agenda.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217610345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235</Words>
  <Application>Microsoft Office PowerPoint</Application>
  <PresentationFormat>On-screen Show (4:3)</PresentationFormat>
  <Paragraphs>83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Wingdings</vt:lpstr>
      <vt:lpstr>2_Office Theme</vt:lpstr>
      <vt:lpstr>TEI20_MACSUB  WI Status Report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Lalith Kumar</cp:lastModifiedBy>
  <cp:revision>2225</cp:revision>
  <dcterms:created xsi:type="dcterms:W3CDTF">2008-08-30T09:32:00Z</dcterms:created>
  <dcterms:modified xsi:type="dcterms:W3CDTF">2025-11-28T09:43:54Z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