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5"/>
  </p:notesMasterIdLst>
  <p:sldIdLst>
    <p:sldId id="434" r:id="rId3"/>
    <p:sldId id="1127" r:id="rId4"/>
  </p:sldIdLst>
  <p:sldSz cx="12192000" cy="6858000"/>
  <p:notesSz cx="6888163" cy="967105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9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9675"/>
            <a:ext cx="5802313" cy="3263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2"/>
            <a:ext cx="5510530" cy="380797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9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S2-2505648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Plan for 6G study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Andy Bennett</a:t>
            </a:r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169 Fukuoka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May 19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May 23,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2025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6G study planning for Q3/Q4 2025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600" dirty="0" smtClean="0"/>
              <a:t>SA2#170 August 2025</a:t>
            </a:r>
          </a:p>
          <a:p>
            <a:pPr marL="952777" lvl="1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400" dirty="0" smtClean="0"/>
              <a:t>Input papers to provide justification and clarification of Work Task scope</a:t>
            </a:r>
          </a:p>
          <a:p>
            <a:pPr marL="952777" lvl="1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400" dirty="0"/>
              <a:t>During the meeting assess </a:t>
            </a:r>
            <a:r>
              <a:rPr lang="en-US" sz="1400" dirty="0" smtClean="0"/>
              <a:t>for each WT whether </a:t>
            </a:r>
            <a:r>
              <a:rPr lang="en-US" sz="1400" dirty="0"/>
              <a:t>Key Issue submission can start in the next meeting </a:t>
            </a:r>
            <a:endParaRPr lang="en-US" sz="1400" dirty="0" smtClean="0"/>
          </a:p>
          <a:p>
            <a:pPr lvl="2">
              <a:lnSpc>
                <a:spcPct val="110000"/>
              </a:lnSpc>
              <a:defRPr/>
            </a:pPr>
            <a:r>
              <a:rPr lang="en-US" sz="1400" dirty="0" smtClean="0"/>
              <a:t>(Drafting of Key Issues during the meeting is not precluded)</a:t>
            </a:r>
          </a:p>
          <a:p>
            <a:pPr marL="952777" lvl="1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400" dirty="0" smtClean="0"/>
              <a:t>Document agreed Work Task scope updates in an annex of the </a:t>
            </a:r>
            <a:r>
              <a:rPr lang="en-US" sz="1400" dirty="0" smtClean="0"/>
              <a:t>TR</a:t>
            </a:r>
          </a:p>
          <a:p>
            <a:pPr marL="952777" lvl="1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400" dirty="0" smtClean="0">
                <a:solidFill>
                  <a:srgbClr val="FF0000"/>
                </a:solidFill>
              </a:rPr>
              <a:t>Input papers on architectural assumptions and principles, with a focus on WT’s in August</a:t>
            </a:r>
            <a:endParaRPr lang="en-US" sz="1400" dirty="0" smtClean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  <a:defRPr/>
            </a:pPr>
            <a:r>
              <a:rPr lang="en-US" sz="1600" dirty="0" smtClean="0"/>
              <a:t>SA2#171 October 2025</a:t>
            </a:r>
          </a:p>
          <a:p>
            <a:pPr marL="952777" lvl="1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400" dirty="0" smtClean="0"/>
              <a:t>Start </a:t>
            </a:r>
            <a:r>
              <a:rPr lang="en-US" sz="1400" dirty="0" smtClean="0"/>
              <a:t>Key Issue discussions for Work Tasks identified in previous meeting</a:t>
            </a:r>
          </a:p>
          <a:p>
            <a:pPr marL="952777" lvl="1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400" dirty="0" smtClean="0"/>
              <a:t>For the </a:t>
            </a:r>
            <a:r>
              <a:rPr lang="en-US" sz="1400" dirty="0" smtClean="0">
                <a:solidFill>
                  <a:srgbClr val="FF0000"/>
                </a:solidFill>
              </a:rPr>
              <a:t>Work </a:t>
            </a:r>
            <a:r>
              <a:rPr lang="en-US" sz="1400" dirty="0" smtClean="0">
                <a:solidFill>
                  <a:srgbClr val="FF0000"/>
                </a:solidFill>
              </a:rPr>
              <a:t>Tasks </a:t>
            </a:r>
            <a:r>
              <a:rPr lang="en-US" sz="1400" dirty="0" smtClean="0">
                <a:solidFill>
                  <a:srgbClr val="FF0000"/>
                </a:solidFill>
              </a:rPr>
              <a:t>not identified in previous meeting as ready for Key Issues</a:t>
            </a:r>
            <a:r>
              <a:rPr lang="en-US" sz="1400" dirty="0" smtClean="0"/>
              <a:t>, continue </a:t>
            </a:r>
            <a:r>
              <a:rPr lang="en-US" sz="1400" dirty="0" smtClean="0">
                <a:solidFill>
                  <a:srgbClr val="FF0000"/>
                </a:solidFill>
              </a:rPr>
              <a:t>1. 2</a:t>
            </a:r>
            <a:r>
              <a:rPr lang="en-US" sz="1400" dirty="0" smtClean="0">
                <a:solidFill>
                  <a:srgbClr val="FF0000"/>
                </a:solidFill>
              </a:rPr>
              <a:t>. </a:t>
            </a:r>
            <a:r>
              <a:rPr lang="en-US" sz="1400" dirty="0" smtClean="0"/>
              <a:t>and </a:t>
            </a:r>
            <a:r>
              <a:rPr lang="en-US" sz="1400" dirty="0" smtClean="0">
                <a:solidFill>
                  <a:srgbClr val="FF0000"/>
                </a:solidFill>
              </a:rPr>
              <a:t>3. </a:t>
            </a:r>
            <a:r>
              <a:rPr lang="en-US" sz="1400" dirty="0" smtClean="0"/>
              <a:t>above</a:t>
            </a:r>
          </a:p>
          <a:p>
            <a:pPr marL="952777" lvl="1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400" dirty="0">
                <a:solidFill>
                  <a:srgbClr val="FF0000"/>
                </a:solidFill>
              </a:rPr>
              <a:t>Input papers on architectural assumptions and principles</a:t>
            </a:r>
            <a:endParaRPr lang="en-US" sz="1400" dirty="0" smtClean="0"/>
          </a:p>
          <a:p>
            <a:pPr>
              <a:lnSpc>
                <a:spcPct val="110000"/>
              </a:lnSpc>
              <a:defRPr/>
            </a:pPr>
            <a:r>
              <a:rPr lang="en-US" sz="1600" dirty="0"/>
              <a:t>SA2#172 November </a:t>
            </a:r>
            <a:r>
              <a:rPr lang="en-US" sz="1600" dirty="0" smtClean="0"/>
              <a:t>2025</a:t>
            </a:r>
          </a:p>
          <a:p>
            <a:pPr marL="838477" lvl="1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400" dirty="0"/>
              <a:t>C</a:t>
            </a:r>
            <a:r>
              <a:rPr lang="en-US" sz="1400" dirty="0" smtClean="0"/>
              <a:t>ontinue as in SA2#171 for Work Tasks and Key Issues</a:t>
            </a:r>
          </a:p>
          <a:p>
            <a:pPr marL="838477" lvl="1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400" dirty="0" smtClean="0"/>
              <a:t>Completion of Key </a:t>
            </a:r>
            <a:r>
              <a:rPr lang="en-US" sz="1400" dirty="0" smtClean="0"/>
              <a:t>Issues,</a:t>
            </a:r>
            <a:r>
              <a:rPr lang="en-US" sz="1400" dirty="0" smtClean="0">
                <a:solidFill>
                  <a:srgbClr val="FF0000"/>
                </a:solidFill>
              </a:rPr>
              <a:t> Arch assumptions and principles </a:t>
            </a:r>
            <a:r>
              <a:rPr lang="en-US" sz="1400" dirty="0" smtClean="0"/>
              <a:t>is in general targeted for the end of this </a:t>
            </a:r>
            <a:r>
              <a:rPr lang="en-US" sz="1400" dirty="0" smtClean="0"/>
              <a:t>meeting </a:t>
            </a:r>
            <a:r>
              <a:rPr lang="en-US" sz="1400" dirty="0" smtClean="0">
                <a:solidFill>
                  <a:srgbClr val="FF0000"/>
                </a:solidFill>
              </a:rPr>
              <a:t>unless there are dependencies on other WG’s</a:t>
            </a:r>
            <a:endParaRPr lang="en-US" sz="1400" dirty="0" smtClean="0">
              <a:solidFill>
                <a:srgbClr val="FF0000"/>
              </a:solidFill>
            </a:endParaRPr>
          </a:p>
          <a:p>
            <a:pPr marL="838477" lvl="1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400" dirty="0" smtClean="0"/>
              <a:t>Update Study Item Description with updated Work Task descriptions from the TR annex</a:t>
            </a:r>
          </a:p>
          <a:p>
            <a:pPr marL="838477" lvl="1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400" dirty="0" smtClean="0"/>
              <a:t>Add TU estimates and completion date to the </a:t>
            </a:r>
            <a:r>
              <a:rPr lang="en-US" sz="1400" dirty="0" smtClean="0"/>
              <a:t>SID</a:t>
            </a:r>
          </a:p>
          <a:p>
            <a:pPr marL="838477" lvl="1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400" dirty="0">
                <a:solidFill>
                  <a:srgbClr val="FF0000"/>
                </a:solidFill>
              </a:rPr>
              <a:t>Input papers on architectural assumptions and </a:t>
            </a:r>
            <a:r>
              <a:rPr lang="en-US" sz="1400" dirty="0" smtClean="0">
                <a:solidFill>
                  <a:srgbClr val="FF0000"/>
                </a:solidFill>
              </a:rPr>
              <a:t>principles</a:t>
            </a:r>
            <a:endParaRPr lang="en-US" sz="1400" dirty="0" smtClean="0"/>
          </a:p>
          <a:p>
            <a:pPr marL="838477" lvl="1" indent="-342900">
              <a:lnSpc>
                <a:spcPct val="110000"/>
              </a:lnSpc>
              <a:buFont typeface="+mj-lt"/>
              <a:buAutoNum type="arabicPeriod"/>
              <a:defRPr/>
            </a:pPr>
            <a:endParaRPr lang="en-US" sz="1800" dirty="0"/>
          </a:p>
          <a:p>
            <a:pPr lvl="1">
              <a:lnSpc>
                <a:spcPct val="110000"/>
              </a:lnSpc>
              <a:defRPr/>
            </a:pP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92225</TotalTime>
  <Words>213</Words>
  <Application>Microsoft Office PowerPoint</Application>
  <PresentationFormat>Widescreen</PresentationFormat>
  <Paragraphs>23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Plan for 6G study</vt:lpstr>
      <vt:lpstr>Rel-20 6G study planning for Q3/Q4 2025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1107</cp:revision>
  <cp:lastPrinted>2025-01-15T11:10:15Z</cp:lastPrinted>
  <dcterms:created xsi:type="dcterms:W3CDTF">2018-05-24T11:49:12Z</dcterms:created>
  <dcterms:modified xsi:type="dcterms:W3CDTF">2025-05-19T08:45:58Z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