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1" d="100"/>
          <a:sy n="101" d="100"/>
        </p:scale>
        <p:origin x="76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1" y="36513"/>
            <a:ext cx="11620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hangingPunct="0">
              <a:spcAft>
                <a:spcPts val="0"/>
              </a:spcAft>
              <a:tabLst>
                <a:tab pos="11210925" algn="r"/>
              </a:tabLst>
            </a:pPr>
            <a:r>
              <a:rPr lang="en-GB" sz="1600" b="1" dirty="0">
                <a:effectLst/>
                <a:ea typeface="Times New Roman" panose="02020603050405020304" pitchFamily="18" charset="0"/>
              </a:rPr>
              <a:t>SA WG2 Meeting #168	</a:t>
            </a:r>
            <a:r>
              <a:rPr lang="en-GB" sz="1600" b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S2-250xxxx</a:t>
            </a:r>
            <a:endParaRPr lang="en-GB" sz="16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spcAft>
                <a:spcPts val="0"/>
              </a:spcAft>
              <a:tabLst>
                <a:tab pos="6120130" algn="r"/>
              </a:tabLst>
            </a:pPr>
            <a:r>
              <a:rPr lang="en-GB" sz="1600" b="1" dirty="0">
                <a:effectLst/>
                <a:ea typeface="Times New Roman" panose="02020603050405020304" pitchFamily="18" charset="0"/>
              </a:rPr>
              <a:t>07 - 11 April, 2025, Goteborg, Sweden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hangingPunct="0">
              <a:spcAft>
                <a:spcPts val="0"/>
              </a:spcAft>
            </a:pPr>
            <a:r>
              <a:rPr lang="en-GB" sz="1600" b="1" dirty="0">
                <a:effectLst/>
                <a:ea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5318</TotalTime>
  <Words>34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23.682_CR0497R2_(Rel-19)_5GSAT_Ph3-ARC</cp:lastModifiedBy>
  <cp:revision>600</cp:revision>
  <dcterms:created xsi:type="dcterms:W3CDTF">2010-02-05T13:52:04Z</dcterms:created>
  <dcterms:modified xsi:type="dcterms:W3CDTF">2025-03-25T05:04:14Z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