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12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59" autoAdjust="0"/>
    <p:restoredTop sz="97097" autoAdjust="0"/>
  </p:normalViewPr>
  <p:slideViewPr>
    <p:cSldViewPr snapToGrid="0">
      <p:cViewPr varScale="1">
        <p:scale>
          <a:sx n="68" d="100"/>
          <a:sy n="68" d="100"/>
        </p:scale>
        <p:origin x="158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S2-2504433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#168</a:t>
            </a:r>
          </a:p>
          <a:p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07 - 11 April, 2025, Goteborg, Sweden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889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WG2#168 </a:t>
            </a:r>
            <a:r>
              <a:rPr lang="en-GB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Goteborg, Sweden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dirty="0"/>
              <a:t>enhancement for Exposure And SBA Phase 2 (UPEAS_Ph2)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 err="1"/>
              <a:t>Jinguo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Zhu(ZTE), </a:t>
            </a:r>
            <a:r>
              <a:rPr lang="en-GB" altLang="zh-CN" sz="2000" dirty="0" smtClean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de-DE" sz="2800" dirty="0" smtClean="0">
                <a:solidFill>
                  <a:schemeClr val="tx1"/>
                </a:solidFill>
              </a:rPr>
              <a:t>FS_UPEAS_Ph2/UPEAS_Ph2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Continue </a:t>
            </a:r>
            <a:r>
              <a:rPr lang="en-GB" altLang="zh-CN" sz="1200" dirty="0"/>
              <a:t>maintenance </a:t>
            </a:r>
            <a:r>
              <a:rPr lang="en-US" altLang="de-DE" sz="1200" dirty="0" smtClean="0"/>
              <a:t>work at </a:t>
            </a:r>
            <a:r>
              <a:rPr lang="en-US" altLang="zh-CN" sz="1200" dirty="0" smtClean="0"/>
              <a:t>SA2#168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5 </a:t>
            </a:r>
            <a:r>
              <a:rPr lang="en-US" altLang="de-DE" sz="1200" kern="0" dirty="0" smtClean="0"/>
              <a:t>CRs are approved at </a:t>
            </a:r>
            <a:r>
              <a:rPr lang="en-US" altLang="de-DE" sz="1200" kern="0" dirty="0" smtClean="0"/>
              <a:t>SA2#168</a:t>
            </a:r>
            <a:endParaRPr lang="en-US" altLang="zh-CN" sz="1200" dirty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758097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12026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xmlns="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2910</TotalTime>
  <Words>187</Words>
  <Application>Microsoft Office PowerPoint</Application>
  <PresentationFormat>全屏显示(4:3)</PresentationFormat>
  <Paragraphs>81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enhancement for Exposure And SBA Phase 2 (UPEAS_Ph2)</vt:lpstr>
      <vt:lpstr>FS_UPEAS_Ph2/UPEAS_Ph2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ZTE1</cp:lastModifiedBy>
  <cp:revision>2033</cp:revision>
  <dcterms:created xsi:type="dcterms:W3CDTF">2008-08-30T09:32:10Z</dcterms:created>
  <dcterms:modified xsi:type="dcterms:W3CDTF">2025-04-16T01:54:15Z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