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908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33CC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150" d="100"/>
          <a:sy n="150" d="100"/>
        </p:scale>
        <p:origin x="2420" y="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es, Walter" userId="8ee75126-16a7-4962-96c4-920e8247786f" providerId="ADAL" clId="{B90746AE-61B4-472A-8A32-994173D692EF}"/>
    <pc:docChg chg="modSld">
      <pc:chgData name="Dees, Walter" userId="8ee75126-16a7-4962-96c4-920e8247786f" providerId="ADAL" clId="{B90746AE-61B4-472A-8A32-994173D692EF}" dt="2025-02-27T10:13:28.205" v="9" actId="6549"/>
      <pc:docMkLst>
        <pc:docMk/>
      </pc:docMkLst>
      <pc:sldChg chg="modSp mod">
        <pc:chgData name="Dees, Walter" userId="8ee75126-16a7-4962-96c4-920e8247786f" providerId="ADAL" clId="{B90746AE-61B4-472A-8A32-994173D692EF}" dt="2025-02-27T10:13:28.205" v="9" actId="6549"/>
        <pc:sldMkLst>
          <pc:docMk/>
          <pc:sldMk cId="1356320190" sldId="908"/>
        </pc:sldMkLst>
        <pc:spChg chg="mod">
          <ac:chgData name="Dees, Walter" userId="8ee75126-16a7-4962-96c4-920e8247786f" providerId="ADAL" clId="{B90746AE-61B4-472A-8A32-994173D692EF}" dt="2025-02-27T10:13:28.205" v="9" actId="6549"/>
          <ac:spMkLst>
            <pc:docMk/>
            <pc:sldMk cId="1356320190" sldId="908"/>
            <ac:spMk id="5" creationId="{DF1840B9-5A65-4E28-9D05-6670B7583CB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2/27/2025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2/27/2025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05821" y="38034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February – 21 February, 2025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43733" y="64934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b="0" dirty="0">
                <a:solidFill>
                  <a:schemeClr val="bg1"/>
                </a:solidFill>
              </a:rPr>
              <a:t>TSG SA WG2#167 </a:t>
            </a:r>
            <a:r>
              <a:rPr lang="en-GB" altLang="de-DE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17-21</a:t>
            </a:r>
            <a:r>
              <a:rPr lang="en-GB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February, 2025, Athens, Greece</a:t>
            </a:r>
            <a:endParaRPr lang="fr-FR" sz="1300" b="0" dirty="0">
              <a:solidFill>
                <a:schemeClr val="bg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/>
              <a:t>WI Status Report for </a:t>
            </a:r>
            <a:r>
              <a:rPr lang="en-US" dirty="0" err="1"/>
              <a:t>ProSe</a:t>
            </a:r>
            <a:r>
              <a:rPr lang="en-US" dirty="0"/>
              <a:t> support in NPN (TEI19_ProSe_NPN)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>Walter Dees (Philips International B.V.)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660568" y="2123161"/>
            <a:ext cx="7653528" cy="329282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</a:t>
            </a:r>
            <a:r>
              <a:rPr lang="de-DE" altLang="de-DE" sz="1600" b="1" kern="0" dirty="0" err="1"/>
              <a:t>since</a:t>
            </a:r>
            <a:r>
              <a:rPr lang="de-DE" altLang="de-DE" sz="1600" b="1" kern="0" dirty="0"/>
              <a:t> SA#106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de-DE" sz="14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400" dirty="0">
                <a:latin typeface="Arial" panose="020B0604020202020204" pitchFamily="34" charset="0"/>
              </a:rPr>
              <a:t>23.501 CR 5367 </a:t>
            </a:r>
            <a:r>
              <a:rPr lang="fr-FR" altLang="de-DE" sz="1400" dirty="0">
                <a:latin typeface="Arial" panose="020B0604020202020204" pitchFamily="34" charset="0"/>
              </a:rPr>
              <a:t>– </a:t>
            </a:r>
            <a:r>
              <a:rPr lang="fr-FR" altLang="de-DE" sz="1400" dirty="0" err="1">
                <a:latin typeface="Arial" panose="020B0604020202020204" pitchFamily="34" charset="0"/>
              </a:rPr>
              <a:t>agreed</a:t>
            </a:r>
            <a:r>
              <a:rPr lang="fr-FR" altLang="de-DE" sz="1400" dirty="0">
                <a:latin typeface="Arial" panose="020B0604020202020204" pitchFamily="34" charset="0"/>
              </a:rPr>
              <a:t> in May 2024</a:t>
            </a:r>
            <a:endParaRPr lang="en-US" altLang="de-DE" sz="1400" dirty="0">
              <a:latin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400" dirty="0">
                <a:latin typeface="Arial" panose="020B0604020202020204" pitchFamily="34" charset="0"/>
              </a:rPr>
              <a:t>23.304 CR</a:t>
            </a:r>
            <a:r>
              <a:rPr lang="fr-FR" altLang="de-DE" sz="1400" dirty="0">
                <a:latin typeface="Arial" panose="020B0604020202020204" pitchFamily="34" charset="0"/>
              </a:rPr>
              <a:t> </a:t>
            </a:r>
            <a:r>
              <a:rPr lang="en-US" altLang="de-DE" sz="1400" dirty="0">
                <a:latin typeface="Arial" panose="020B0604020202020204" pitchFamily="34" charset="0"/>
              </a:rPr>
              <a:t>0436 </a:t>
            </a:r>
            <a:r>
              <a:rPr lang="fr-FR" altLang="de-DE" sz="1400" dirty="0">
                <a:latin typeface="Arial" panose="020B0604020202020204" pitchFamily="34" charset="0"/>
              </a:rPr>
              <a:t>– </a:t>
            </a:r>
            <a:r>
              <a:rPr lang="fr-FR" altLang="de-DE" sz="1400" dirty="0" err="1">
                <a:latin typeface="Arial" panose="020B0604020202020204" pitchFamily="34" charset="0"/>
              </a:rPr>
              <a:t>agreed</a:t>
            </a:r>
            <a:r>
              <a:rPr lang="fr-FR" altLang="de-DE" sz="1400" dirty="0">
                <a:latin typeface="Arial" panose="020B0604020202020204" pitchFamily="34" charset="0"/>
              </a:rPr>
              <a:t> in May 2024</a:t>
            </a:r>
            <a:endParaRPr lang="en-US" altLang="de-DE" sz="1400" dirty="0">
              <a:latin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2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Impacts and dependencies on other WGs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</a:rPr>
              <a:t>CT1 updated their specs accordingly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</a:rPr>
              <a:t>Minor alignment CR accepted in RAN2.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/>
              <a:t>Controversial </a:t>
            </a:r>
            <a:r>
              <a:rPr lang="de-DE" sz="1600" b="1" kern="0" dirty="0"/>
              <a:t>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</a:rPr>
              <a:t>This WID is completed</a:t>
            </a:r>
            <a:endParaRPr lang="de-DE" sz="1400" dirty="0">
              <a:latin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6B2376-48BB-4AA4-89EE-BAB50D7A458E}"/>
              </a:ext>
            </a:extLst>
          </p:cNvPr>
          <p:cNvSpPr txBox="1">
            <a:spLocks/>
          </p:cNvSpPr>
          <p:nvPr/>
        </p:nvSpPr>
        <p:spPr bwMode="auto">
          <a:xfrm>
            <a:off x="166966" y="25544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TEI19_ProSe_NPN status at SA#107 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66C2B7A-CA9A-4A78-9E1C-42CE012A86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255654"/>
              </p:ext>
            </p:extLst>
          </p:nvPr>
        </p:nvGraphicFramePr>
        <p:xfrm>
          <a:off x="366714" y="1396976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23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49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90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1030016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Stage 2 of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support in NPN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TEI19_ProSe_NPN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SP-240122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45179" y="1051014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Overall Plan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TEI19_ProSe_NPN status at SA#106</a:t>
            </a:r>
            <a:endParaRPr lang="en-US" sz="9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734148-9309-DEA9-CFF6-23DC8D69AF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492057"/>
              </p:ext>
            </p:extLst>
          </p:nvPr>
        </p:nvGraphicFramePr>
        <p:xfrm>
          <a:off x="296908" y="1766515"/>
          <a:ext cx="8602752" cy="14275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19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2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86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15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TU’s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431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---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---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sym typeface="+mn-ea"/>
                        </a:rPr>
                        <a:t>WID approved.</a:t>
                      </a:r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5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April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Started normative work. CRs to TS 23.501 and TS 23.304 endorsed for further work.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5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Updated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CRs to TS 23.501 and TS 23.304 agreed.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326767"/>
                  </a:ext>
                </a:extLst>
              </a:tr>
              <a:tr h="172766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189</Words>
  <Application>Microsoft Office PowerPoint</Application>
  <PresentationFormat>On-screen Show (4:3)</PresentationFormat>
  <Paragraphs>79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Times New Roman</vt:lpstr>
      <vt:lpstr>Wingdings</vt:lpstr>
      <vt:lpstr>Office Theme</vt:lpstr>
      <vt:lpstr>WI Status Report for ProSe support in NPN (TEI19_ProSe_NPN)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Walter Dees (Philips)</cp:lastModifiedBy>
  <cp:revision>1979</cp:revision>
  <dcterms:created xsi:type="dcterms:W3CDTF">2008-08-30T09:32:10Z</dcterms:created>
  <dcterms:modified xsi:type="dcterms:W3CDTF">2025-02-27T10:13:30Z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