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8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FF33CC"/>
    <a:srgbClr val="0000FF"/>
    <a:srgbClr val="CCFFCC"/>
    <a:srgbClr val="CC00FF"/>
    <a:srgbClr val="FF99CC"/>
    <a:srgbClr val="FF3300"/>
    <a:srgbClr val="FF99FF"/>
    <a:srgbClr val="FFCC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7" d="100"/>
          <a:sy n="77" d="100"/>
        </p:scale>
        <p:origin x="828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S2-2502612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17 – 21,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WG2#167</a:t>
            </a:r>
            <a:r>
              <a:rPr lang="en-GB" altLang="de-DE" sz="1200" baseline="0">
                <a:solidFill>
                  <a:schemeClr val="bg1"/>
                </a:solidFill>
              </a:rPr>
              <a:t>  February 17 – 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89C137-1C05-3D51-C659-C70C27962546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16367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Confidential - Oracle Restricted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A9335D-3C0C-A2A3-617B-8A4678DA1656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16367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Confidential - Oracle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4000" b="1" kern="0" dirty="0"/>
              <a:t>TEI19_</a:t>
            </a:r>
            <a:r>
              <a:rPr lang="en-US" altLang="de-DE" sz="4000" b="1" kern="0" dirty="0"/>
              <a:t> </a:t>
            </a:r>
            <a:r>
              <a:rPr lang="en-US" altLang="de-DE" sz="4000" b="1" kern="0" dirty="0" err="1"/>
              <a:t>SLUPiR</a:t>
            </a:r>
            <a:r>
              <a:rPr lang="en-US" altLang="zh-CN" sz="4000" b="1" kern="0" dirty="0"/>
              <a:t> WI </a:t>
            </a:r>
            <a:r>
              <a:rPr lang="en-US" altLang="de-DE" sz="4000" b="1" kern="0" dirty="0"/>
              <a:t>Status Report</a:t>
            </a:r>
            <a:endParaRPr lang="en-GB" sz="2400" baseline="3000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Uri Baniel (Oracle)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TEI19_</a:t>
            </a:r>
            <a:r>
              <a:rPr lang="en-US" altLang="de-DE" sz="3200" b="1" kern="0" dirty="0"/>
              <a:t> </a:t>
            </a:r>
            <a:r>
              <a:rPr lang="en-US" altLang="de-DE" sz="3200" b="1" kern="0" dirty="0" err="1"/>
              <a:t>SLUPiR</a:t>
            </a:r>
            <a:r>
              <a:rPr lang="en-US" altLang="de-DE" b="1" dirty="0"/>
              <a:t> WI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370382"/>
            <a:ext cx="8810067" cy="39111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SA#106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maintenance CR was </a:t>
            </a:r>
            <a:r>
              <a:rPr lang="en-US" altLang="zh-CN" sz="1200" kern="0" dirty="0"/>
              <a:t>submitted </a:t>
            </a:r>
            <a:r>
              <a:rPr lang="en-US" altLang="zh-CN" sz="1200" dirty="0"/>
              <a:t>on TS 23.502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CR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SA5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dependency.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CT3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>
                <a:solidFill>
                  <a:prstClr val="black"/>
                </a:solidFill>
                <a:sym typeface="+mn-ea"/>
              </a:rPr>
              <a:t>No dependency</a:t>
            </a:r>
            <a:r>
              <a:rPr lang="en-US" sz="1200"/>
              <a:t>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None</a:t>
            </a:r>
            <a:endParaRPr lang="en-US" sz="12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TEI19_SLUPiR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Spending Limits for UE Policies in Roaming scenario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Dec</a:t>
                      </a:r>
                      <a:r>
                        <a:rPr lang="en-GB" sz="1200" b="1" dirty="0"/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SP-240486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9501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3910</TotalTime>
  <Words>91</Words>
  <Application>Microsoft Office PowerPoint</Application>
  <PresentationFormat>On-screen Show (4:3)</PresentationFormat>
  <Paragraphs>30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 TEI19_ SLUPiR WI Status Report</vt:lpstr>
      <vt:lpstr>TEI19_ SLUPiR WI Status after SA2#167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Oracle</cp:lastModifiedBy>
  <cp:revision>2253</cp:revision>
  <dcterms:created xsi:type="dcterms:W3CDTF">2008-08-30T09:32:10Z</dcterms:created>
  <dcterms:modified xsi:type="dcterms:W3CDTF">2025-02-24T21:12:12Z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MSIP_Label_56665055-977f-4acd-9884-1bec8e5ad200_Enabled">
    <vt:lpwstr>true</vt:lpwstr>
  </property>
  <property fmtid="{D5CDD505-2E9C-101B-9397-08002B2CF9AE}" pid="21" name="MSIP_Label_56665055-977f-4acd-9884-1bec8e5ad200_SetDate">
    <vt:lpwstr>2025-02-24T15:13:48Z</vt:lpwstr>
  </property>
  <property fmtid="{D5CDD505-2E9C-101B-9397-08002B2CF9AE}" pid="22" name="MSIP_Label_56665055-977f-4acd-9884-1bec8e5ad200_Method">
    <vt:lpwstr>Standard</vt:lpwstr>
  </property>
  <property fmtid="{D5CDD505-2E9C-101B-9397-08002B2CF9AE}" pid="23" name="MSIP_Label_56665055-977f-4acd-9884-1bec8e5ad200_Name">
    <vt:lpwstr>Anyone ( Unrestricted )</vt:lpwstr>
  </property>
  <property fmtid="{D5CDD505-2E9C-101B-9397-08002B2CF9AE}" pid="24" name="MSIP_Label_56665055-977f-4acd-9884-1bec8e5ad200_SiteId">
    <vt:lpwstr>4e2c6054-71cb-48f1-bd6c-3a9705aca71b</vt:lpwstr>
  </property>
  <property fmtid="{D5CDD505-2E9C-101B-9397-08002B2CF9AE}" pid="25" name="MSIP_Label_56665055-977f-4acd-9884-1bec8e5ad200_ActionId">
    <vt:lpwstr>d2ad0772-303b-42d3-8e83-98089418293d</vt:lpwstr>
  </property>
  <property fmtid="{D5CDD505-2E9C-101B-9397-08002B2CF9AE}" pid="26" name="MSIP_Label_56665055-977f-4acd-9884-1bec8e5ad200_ContentBits">
    <vt:lpwstr>3</vt:lpwstr>
  </property>
  <property fmtid="{D5CDD505-2E9C-101B-9397-08002B2CF9AE}" pid="27" name="ClassificationContentMarkingFooterLocations">
    <vt:lpwstr>Office Theme:5</vt:lpwstr>
  </property>
  <property fmtid="{D5CDD505-2E9C-101B-9397-08002B2CF9AE}" pid="28" name="ClassificationContentMarkingFooterText">
    <vt:lpwstr>Confidential - Oracle Restricted</vt:lpwstr>
  </property>
  <property fmtid="{D5CDD505-2E9C-101B-9397-08002B2CF9AE}" pid="29" name="ClassificationContentMarkingHeaderLocations">
    <vt:lpwstr>Office Theme:4</vt:lpwstr>
  </property>
  <property fmtid="{D5CDD505-2E9C-101B-9397-08002B2CF9AE}" pid="30" name="ClassificationContentMarkingHeaderText">
    <vt:lpwstr>Confidential - Oracle Restricted</vt:lpwstr>
  </property>
</Properties>
</file>