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9"/>
  </p:notesMasterIdLst>
  <p:handoutMasterIdLst>
    <p:handoutMasterId r:id="rId10"/>
  </p:handoutMasterIdLst>
  <p:sldIdLst>
    <p:sldId id="341" r:id="rId5"/>
    <p:sldId id="363" r:id="rId6"/>
    <p:sldId id="364" r:id="rId7"/>
    <p:sldId id="365" r:id="rId8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27" autoAdjust="0"/>
    <p:restoredTop sz="94679" autoAdjust="0"/>
  </p:normalViewPr>
  <p:slideViewPr>
    <p:cSldViewPr snapToGrid="0">
      <p:cViewPr varScale="1">
        <p:scale>
          <a:sx n="116" d="100"/>
          <a:sy n="116" d="100"/>
        </p:scale>
        <p:origin x="240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560387"/>
            <a:ext cx="10515600" cy="1130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2023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110585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sz="1800" b="1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SA WG2 Meeting #166								</a:t>
            </a:r>
            <a:r>
              <a:rPr lang="en-GB" sz="1800" b="1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</a:rPr>
              <a:t>S2-241xxxx</a:t>
            </a:r>
          </a:p>
          <a:p>
            <a:pPr eaLnBrk="1" hangingPunct="1">
              <a:defRPr/>
            </a:pPr>
            <a:r>
              <a:rPr lang="en-GB" sz="1800" b="1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18 - 22 November, 2024, Orlando, USA</a:t>
            </a:r>
            <a:endParaRPr lang="en-GB" altLang="en-US" sz="1200" b="1" dirty="0">
              <a:latin typeface="Arial 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8" y="1709738"/>
            <a:ext cx="7886700" cy="2852737"/>
          </a:xfrm>
        </p:spPr>
        <p:txBody>
          <a:bodyPr/>
          <a:lstStyle/>
          <a:p>
            <a:pPr eaLnBrk="1" hangingPunct="1"/>
            <a:r>
              <a:rPr lang="en-GB" altLang="en-US" dirty="0"/>
              <a:t>&lt;Title&gt;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/>
              <a:t>&lt;name&gt;</a:t>
            </a:r>
          </a:p>
          <a:p>
            <a:pPr marL="0" indent="0" eaLnBrk="1" hangingPunct="1">
              <a:buFontTx/>
              <a:buNone/>
            </a:pPr>
            <a:r>
              <a:rPr lang="en-GB" altLang="en-US"/>
              <a:t>&lt;3GPP Role, Company name&gt;</a:t>
            </a:r>
          </a:p>
          <a:p>
            <a:pPr marL="0" indent="0" eaLnBrk="1" hangingPunct="1">
              <a:buFontTx/>
              <a:buNone/>
            </a:pPr>
            <a:endParaRPr lang="en-GB" altLang="en-US"/>
          </a:p>
        </p:txBody>
      </p:sp>
      <p:sp>
        <p:nvSpPr>
          <p:cNvPr id="3" name="Text Box 14">
            <a:extLst>
              <a:ext uri="{FF2B5EF4-FFF2-40B4-BE49-F238E27FC236}">
                <a16:creationId xmlns:a16="http://schemas.microsoft.com/office/drawing/2014/main" id="{8FFF41EB-26AD-6D7E-3406-28294EF677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87963" y="67469"/>
            <a:ext cx="22244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en-GB" altLang="en-US" sz="1200" b="1" dirty="0">
                <a:latin typeface="Arial "/>
              </a:rPr>
              <a:t>	</a:t>
            </a:r>
            <a:r>
              <a:rPr lang="en-GB" altLang="en-US" sz="1400" b="1" dirty="0">
                <a:solidFill>
                  <a:srgbClr val="0000FF"/>
                </a:solidFill>
                <a:latin typeface="Arial "/>
              </a:rPr>
              <a:t>SP-23xxxx</a:t>
            </a:r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Outline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Content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AFF4909-1900-46CD-87F7-AE296C594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Summary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A955EC6E-B2A1-4AA5-9F6A-E317D7FE3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5316</TotalTime>
  <Words>18</Words>
  <Application>Microsoft Office PowerPoint</Application>
  <PresentationFormat>Widescreen</PresentationFormat>
  <Paragraphs>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Arial </vt:lpstr>
      <vt:lpstr>Calibri</vt:lpstr>
      <vt:lpstr>Calibri Light</vt:lpstr>
      <vt:lpstr>Times New Roman</vt:lpstr>
      <vt:lpstr>Office Theme</vt:lpstr>
      <vt:lpstr>&lt;Title&gt;</vt:lpstr>
      <vt:lpstr>Outline</vt:lpstr>
      <vt:lpstr>Content</vt:lpstr>
      <vt:lpstr>Summary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leopold.murhammer@magenta.at changes</cp:lastModifiedBy>
  <cp:revision>600</cp:revision>
  <dcterms:created xsi:type="dcterms:W3CDTF">2010-02-05T13:52:04Z</dcterms:created>
  <dcterms:modified xsi:type="dcterms:W3CDTF">2024-11-06T14:16:17Z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