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2" r:id="rId3"/>
    <p:sldMasterId id="2147483656" r:id="rId4"/>
    <p:sldMasterId id="2147483660" r:id="rId5"/>
    <p:sldMasterId id="2147483664" r:id="rId6"/>
  </p:sldMasterIdLst>
  <p:notesMasterIdLst>
    <p:notesMasterId r:id="rId8"/>
  </p:notesMasterIdLst>
  <p:handoutMasterIdLst>
    <p:handoutMasterId r:id="rId13"/>
  </p:handoutMasterIdLst>
  <p:sldIdLst>
    <p:sldId id="303" r:id="rId7"/>
    <p:sldId id="855" r:id="rId9"/>
    <p:sldId id="851" r:id="rId10"/>
    <p:sldId id="852" r:id="rId11"/>
    <p:sldId id="854" r:id="rId12"/>
  </p:sldIdLst>
  <p:sldSz cx="9144000" cy="6858000" type="screen4x3"/>
  <p:notesSz cx="6797675" cy="9928225"/>
  <p:defaultTextStyle>
    <a:defPPr>
      <a:defRPr lang="en-GB"/>
    </a:defPPr>
    <a:lvl1pPr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9pPr>
  </p:defaultTextStyle>
  <p:extLst>
    <p:ext uri="{521415D9-36F7-43E2-AB2F-B90AF26B5E84}">
      <p14:sectionLst xmlns:p14="http://schemas.microsoft.com/office/powerpoint/2010/main">
        <p14:section name="默认节" id="{00A2E23D-B4AD-4CE3-A23D-4DFA4C5AFD82}">
          <p14:sldIdLst>
            <p14:sldId id="303"/>
            <p14:sldId id="855"/>
            <p14:sldId id="851"/>
            <p14:sldId id="852"/>
            <p14:sldId id="854"/>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pporteur" initials="SS" lastIdx="1" clrIdx="0"/>
  <p:cmAuthor id="2" name="Huawei" initials="HW"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00"/>
    <a:srgbClr val="FF3300"/>
    <a:srgbClr val="0000FF"/>
    <a:srgbClr val="62A14D"/>
    <a:srgbClr val="C6D254"/>
    <a:srgbClr val="B1D254"/>
    <a:srgbClr val="72AF2F"/>
    <a:srgbClr val="5C88D0"/>
    <a:srgbClr val="2A6EA8"/>
    <a:srgbClr val="7273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969" autoAdjust="0"/>
    <p:restoredTop sz="91299" autoAdjust="0"/>
  </p:normalViewPr>
  <p:slideViewPr>
    <p:cSldViewPr snapToGrid="0">
      <p:cViewPr>
        <p:scale>
          <a:sx n="100" d="100"/>
          <a:sy n="100" d="100"/>
        </p:scale>
        <p:origin x="1085" y="-94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p:cViewPr>
        <p:scale>
          <a:sx n="150" d="100"/>
          <a:sy n="150" d="100"/>
        </p:scale>
        <p:origin x="1859" y="-2493"/>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2.xml"/><Relationship Id="rId8" Type="http://schemas.openxmlformats.org/officeDocument/2006/relationships/notesMaster" Target="notesMasters/notesMaster1.xml"/><Relationship Id="rId7" Type="http://schemas.openxmlformats.org/officeDocument/2006/relationships/slide" Target="slides/slide1.xml"/><Relationship Id="rId6" Type="http://schemas.openxmlformats.org/officeDocument/2006/relationships/slideMaster" Target="slideMasters/slideMaster5.xml"/><Relationship Id="rId5" Type="http://schemas.openxmlformats.org/officeDocument/2006/relationships/slideMaster" Target="slideMasters/slideMaster4.xml"/><Relationship Id="rId4" Type="http://schemas.openxmlformats.org/officeDocument/2006/relationships/slideMaster" Target="slideMasters/slideMaster3.xml"/><Relationship Id="rId3" Type="http://schemas.openxmlformats.org/officeDocument/2006/relationships/slideMaster" Target="slideMasters/slideMaster2.xml"/><Relationship Id="rId2" Type="http://schemas.openxmlformats.org/officeDocument/2006/relationships/theme" Target="theme/theme1.xml"/><Relationship Id="rId17" Type="http://schemas.openxmlformats.org/officeDocument/2006/relationships/commentAuthors" Target="commentAuthors.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handoutMaster" Target="handoutMasters/handoutMaster1.xml"/><Relationship Id="rId12" Type="http://schemas.openxmlformats.org/officeDocument/2006/relationships/slide" Target="slides/slide5.xml"/><Relationship Id="rId11" Type="http://schemas.openxmlformats.org/officeDocument/2006/relationships/slide" Target="slides/slide4.xml"/><Relationship Id="rId10" Type="http://schemas.openxmlformats.org/officeDocument/2006/relationships/slide" Target="slides/slide3.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ln>
        </p:spPr>
        <p:txBody>
          <a:bodyPr vert="horz" wrap="square" lIns="92859" tIns="46430" rIns="92859" bIns="46430" numCol="1" anchor="t" anchorCtr="0" compatLnSpc="1"/>
          <a:lstStyle>
            <a:lvl1pPr defTabSz="930275" eaLnBrk="1" hangingPunct="1">
              <a:defRPr sz="1200">
                <a:latin typeface="Times New Roman" panose="02020603050405020304" pitchFamily="18" charset="0"/>
                <a:cs typeface="+mn-cs"/>
              </a:defRPr>
            </a:lvl1pPr>
          </a:lstStyle>
          <a:p>
            <a:pPr>
              <a:defRPr/>
            </a:pPr>
            <a:endParaRPr lang="en-US"/>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ln>
        </p:spPr>
        <p:txBody>
          <a:bodyPr vert="horz" wrap="square" lIns="92859" tIns="46430" rIns="92859" bIns="46430" numCol="1" anchor="t" anchorCtr="0" compatLnSpc="1"/>
          <a:lstStyle>
            <a:lvl1pPr algn="r" defTabSz="930275" eaLnBrk="1" hangingPunct="1">
              <a:defRPr sz="1200">
                <a:latin typeface="Times New Roman" panose="02020603050405020304" pitchFamily="18" charset="0"/>
                <a:cs typeface="+mn-cs"/>
              </a:defRPr>
            </a:lvl1pPr>
          </a:lstStyle>
          <a:p>
            <a:pPr>
              <a:defRPr/>
            </a:pPr>
            <a:fld id="{9E436C27-80EF-4A0D-A875-AA5301B61E12}" type="datetime1">
              <a:rPr lang="en-US"/>
            </a:fld>
            <a:endParaRPr lang="en-US" dirty="0"/>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ln>
        </p:spPr>
        <p:txBody>
          <a:bodyPr vert="horz" wrap="square" lIns="92859" tIns="46430" rIns="92859" bIns="46430" numCol="1" anchor="b" anchorCtr="0" compatLnSpc="1"/>
          <a:lstStyle>
            <a:lvl1pPr defTabSz="930275" eaLnBrk="1" hangingPunct="1">
              <a:defRPr sz="1200">
                <a:latin typeface="Times New Roman" panose="02020603050405020304" pitchFamily="18" charset="0"/>
                <a:cs typeface="+mn-cs"/>
              </a:defRPr>
            </a:lvl1pPr>
          </a:lstStyle>
          <a:p>
            <a:pPr>
              <a:defRPr/>
            </a:pPr>
            <a:endParaRPr lang="en-US"/>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ln>
        </p:spPr>
        <p:txBody>
          <a:bodyPr vert="horz" wrap="square" lIns="92859" tIns="46430" rIns="92859" bIns="46430" numCol="1" anchor="b" anchorCtr="0" compatLnSpc="1"/>
          <a:lstStyle>
            <a:lvl1pPr algn="r" defTabSz="930275" eaLnBrk="1" hangingPunct="1">
              <a:defRPr sz="1200">
                <a:latin typeface="Times New Roman" panose="02020603050405020304" pitchFamily="18" charset="0"/>
              </a:defRPr>
            </a:lvl1pPr>
          </a:lstStyle>
          <a:p>
            <a:pPr>
              <a:defRPr/>
            </a:pPr>
            <a:fld id="{84896699-8EAF-425A-91DC-02EF736CA54C}" type="slidenum">
              <a:rPr lang="en-GB" altLang="en-US"/>
            </a:fld>
            <a:endParaRPr lang="en-GB"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ln>
        </p:spPr>
        <p:txBody>
          <a:bodyPr vert="horz" wrap="square" lIns="92859" tIns="46430" rIns="92859" bIns="46430" numCol="1" anchor="t" anchorCtr="0" compatLnSpc="1"/>
          <a:lstStyle>
            <a:lvl1pPr defTabSz="930275" eaLnBrk="1" hangingPunct="1">
              <a:defRPr sz="1200">
                <a:latin typeface="Times New Roman" panose="02020603050405020304" pitchFamily="18" charset="0"/>
                <a:cs typeface="+mn-cs"/>
              </a:defRPr>
            </a:lvl1pPr>
          </a:lstStyle>
          <a:p>
            <a:pPr>
              <a:defRPr/>
            </a:pPr>
            <a:endParaRPr lang="en-US"/>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ln>
        </p:spPr>
        <p:txBody>
          <a:bodyPr vert="horz" wrap="square" lIns="92859" tIns="46430" rIns="92859" bIns="46430" numCol="1" anchor="t" anchorCtr="0" compatLnSpc="1"/>
          <a:lstStyle>
            <a:lvl1pPr algn="r" defTabSz="930275" eaLnBrk="1" hangingPunct="1">
              <a:defRPr sz="1200">
                <a:latin typeface="Times New Roman" panose="02020603050405020304" pitchFamily="18" charset="0"/>
                <a:cs typeface="+mn-cs"/>
              </a:defRPr>
            </a:lvl1pPr>
          </a:lstStyle>
          <a:p>
            <a:pPr>
              <a:defRPr/>
            </a:pPr>
            <a:fld id="{63FBF7EF-8678-4E88-BD87-1D3EF3670A8E}" type="datetime1">
              <a:rPr lang="en-US"/>
            </a:fld>
            <a:endParaRPr lang="en-US" dirty="0"/>
          </a:p>
        </p:txBody>
      </p:sp>
      <p:sp>
        <p:nvSpPr>
          <p:cNvPr id="4100" name="Rectangle 4"/>
          <p:cNvSpPr>
            <a:spLocks noGrp="1" noRot="1" noChangeAspect="1" noChangeArrowheads="1" noTextEdit="1"/>
          </p:cNvSpPr>
          <p:nvPr>
            <p:ph type="sldImg" idx="2"/>
          </p:nvPr>
        </p:nvSpPr>
        <p:spPr bwMode="auto">
          <a:xfrm>
            <a:off x="915988" y="742950"/>
            <a:ext cx="4965700" cy="3724275"/>
          </a:xfrm>
          <a:prstGeom prst="rect">
            <a:avLst/>
          </a:prstGeom>
          <a:noFill/>
          <a:ln w="9525">
            <a:solidFill>
              <a:srgbClr val="000000"/>
            </a:solidFill>
            <a:miter lim="800000"/>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ln>
        </p:spPr>
        <p:txBody>
          <a:bodyPr vert="horz" wrap="square" lIns="92859" tIns="46430" rIns="92859" bIns="46430" numCol="1" anchor="t" anchorCtr="0" compatLnSpc="1"/>
          <a:lstStyle/>
          <a:p>
            <a:pPr lvl="0"/>
            <a:r>
              <a:rPr lang="en-GB" noProof="0" dirty="0"/>
              <a:t>Click to edit Master text styles</a:t>
            </a:r>
            <a:endParaRPr lang="en-GB" noProof="0" dirty="0"/>
          </a:p>
          <a:p>
            <a:pPr lvl="1"/>
            <a:r>
              <a:rPr lang="en-GB" noProof="0" dirty="0"/>
              <a:t>Second level</a:t>
            </a:r>
            <a:endParaRPr lang="en-GB" noProof="0" dirty="0"/>
          </a:p>
          <a:p>
            <a:pPr lvl="2"/>
            <a:r>
              <a:rPr lang="en-GB" noProof="0" dirty="0"/>
              <a:t>Third level</a:t>
            </a:r>
            <a:endParaRPr lang="en-GB" noProof="0" dirty="0"/>
          </a:p>
          <a:p>
            <a:pPr lvl="3"/>
            <a:r>
              <a:rPr lang="en-GB" noProof="0" dirty="0"/>
              <a:t>Fourth level</a:t>
            </a:r>
            <a:endParaRPr lang="en-GB" noProof="0" dirty="0"/>
          </a:p>
          <a:p>
            <a:pPr lvl="4"/>
            <a:r>
              <a:rPr lang="en-GB" noProof="0" dirty="0"/>
              <a:t>Fifth level</a:t>
            </a:r>
            <a:endParaRPr lang="en-GB" noProof="0" dirty="0"/>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ln>
        </p:spPr>
        <p:txBody>
          <a:bodyPr vert="horz" wrap="square" lIns="92859" tIns="46430" rIns="92859" bIns="46430" numCol="1" anchor="b" anchorCtr="0" compatLnSpc="1"/>
          <a:lstStyle>
            <a:lvl1pPr defTabSz="930275" eaLnBrk="1" hangingPunct="1">
              <a:defRPr sz="1200">
                <a:latin typeface="Times New Roman" panose="02020603050405020304" pitchFamily="18" charset="0"/>
                <a:cs typeface="+mn-cs"/>
              </a:defRPr>
            </a:lvl1pPr>
          </a:lstStyle>
          <a:p>
            <a:pPr>
              <a:defRPr/>
            </a:pPr>
            <a:endParaRPr lang="en-US"/>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ln>
        </p:spPr>
        <p:txBody>
          <a:bodyPr vert="horz" wrap="square" lIns="92859" tIns="46430" rIns="92859" bIns="46430" numCol="1" anchor="b" anchorCtr="0" compatLnSpc="1"/>
          <a:lstStyle>
            <a:lvl1pPr algn="r" defTabSz="930275" eaLnBrk="1" hangingPunct="1">
              <a:defRPr sz="1200">
                <a:latin typeface="Times New Roman" panose="02020603050405020304" pitchFamily="18" charset="0"/>
              </a:defRPr>
            </a:lvl1pPr>
          </a:lstStyle>
          <a:p>
            <a:pPr>
              <a:defRPr/>
            </a:pPr>
            <a:fld id="{ECE0B2C6-996E-45E1-BA1D-CBDA9768A258}" type="slidenum">
              <a:rPr lang="en-GB" altLang="en-US"/>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600">
                <a:solidFill>
                  <a:schemeClr val="tx1"/>
                </a:solidFill>
                <a:latin typeface="Times New Roman" panose="02020603050405020304" pitchFamily="18" charset="0"/>
              </a:defRPr>
            </a:lvl1pPr>
            <a:lvl2pPr marL="742950" indent="-285750" defTabSz="930275">
              <a:spcBef>
                <a:spcPct val="30000"/>
              </a:spcBef>
              <a:defRPr sz="1600">
                <a:solidFill>
                  <a:schemeClr val="tx1"/>
                </a:solidFill>
                <a:latin typeface="Times New Roman" panose="02020603050405020304" pitchFamily="18" charset="0"/>
              </a:defRPr>
            </a:lvl2pPr>
            <a:lvl3pPr marL="1143000" indent="-228600" defTabSz="930275">
              <a:spcBef>
                <a:spcPct val="30000"/>
              </a:spcBef>
              <a:defRPr sz="1600">
                <a:solidFill>
                  <a:schemeClr val="tx1"/>
                </a:solidFill>
                <a:latin typeface="Times New Roman" panose="02020603050405020304" pitchFamily="18" charset="0"/>
              </a:defRPr>
            </a:lvl3pPr>
            <a:lvl4pPr marL="1600200" indent="-228600" defTabSz="930275">
              <a:spcBef>
                <a:spcPct val="30000"/>
              </a:spcBef>
              <a:defRPr sz="1600">
                <a:solidFill>
                  <a:schemeClr val="tx1"/>
                </a:solidFill>
                <a:latin typeface="Times New Roman" panose="02020603050405020304" pitchFamily="18" charset="0"/>
              </a:defRPr>
            </a:lvl4pPr>
            <a:lvl5pPr marL="2057400" indent="-228600" defTabSz="930275">
              <a:spcBef>
                <a:spcPct val="30000"/>
              </a:spcBef>
              <a:defRPr sz="16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6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6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6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600">
                <a:solidFill>
                  <a:schemeClr val="tx1"/>
                </a:solidFill>
                <a:latin typeface="Times New Roman" panose="02020603050405020304" pitchFamily="18" charset="0"/>
              </a:defRPr>
            </a:lvl9pPr>
          </a:lstStyle>
          <a:p>
            <a:pPr>
              <a:spcBef>
                <a:spcPct val="0"/>
              </a:spcBef>
            </a:pPr>
            <a:fld id="{E31A0830-7958-478F-A687-980EFBB47EC2}" type="slidenum">
              <a:rPr lang="en-GB" altLang="en-US" sz="1200" smtClean="0"/>
            </a:fld>
            <a:endParaRPr lang="en-GB" altLang="en-US" sz="1200"/>
          </a:p>
        </p:txBody>
      </p:sp>
      <p:sp>
        <p:nvSpPr>
          <p:cNvPr id="7171" name="Rectangle 2"/>
          <p:cNvSpPr>
            <a:spLocks noGrp="1" noRot="1" noChangeAspect="1" noChangeArrowheads="1" noTextEdit="1"/>
          </p:cNvSpPr>
          <p:nvPr>
            <p:ph type="sldImg"/>
          </p:nvPr>
        </p:nvSpPr>
        <p:spPr>
          <a:xfrm>
            <a:off x="915988" y="742950"/>
            <a:ext cx="4967287" cy="3725863"/>
          </a:xfrm>
        </p:spPr>
      </p:sp>
      <p:sp>
        <p:nvSpPr>
          <p:cNvPr id="7172" name="Rectangle 3"/>
          <p:cNvSpPr>
            <a:spLocks noGrp="1" noChangeArrowheads="1"/>
          </p:cNvSpPr>
          <p:nvPr>
            <p:ph type="body" idx="1"/>
          </p:nvPr>
        </p:nvSpPr>
        <p:spPr>
          <a:xfrm>
            <a:off x="904875" y="4718050"/>
            <a:ext cx="4987925"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
        <p:nvSpPr>
          <p:cNvPr id="8" name="箭头: 五边形 7"/>
          <p:cNvSpPr/>
          <p:nvPr userDrawn="1"/>
        </p:nvSpPr>
        <p:spPr bwMode="auto">
          <a:xfrm>
            <a:off x="546099" y="6350004"/>
            <a:ext cx="6201834" cy="380999"/>
          </a:xfrm>
          <a:prstGeom prst="homePlate">
            <a:avLst/>
          </a:prstGeom>
          <a:solidFill>
            <a:srgbClr val="92D050"/>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kumimoji="0" lang="en-US" altLang="zh-CN" sz="1400" b="0" i="1" u="none" strike="noStrike" cap="none" normalizeH="0" baseline="0" dirty="0">
                <a:ln>
                  <a:noFill/>
                </a:ln>
                <a:solidFill>
                  <a:schemeClr val="bg1"/>
                </a:solidFill>
                <a:effectLst/>
                <a:latin typeface="Arial" panose="020B0604020202020204" pitchFamily="34" charset="0"/>
              </a:rPr>
              <a:t>TSG </a:t>
            </a:r>
            <a:r>
              <a:rPr kumimoji="0" lang="en-US" altLang="zh-CN" sz="1400" b="0" i="1" u="none" strike="noStrike" cap="none" normalizeH="0" baseline="0">
                <a:ln>
                  <a:noFill/>
                </a:ln>
                <a:solidFill>
                  <a:schemeClr val="bg1"/>
                </a:solidFill>
                <a:effectLst/>
                <a:latin typeface="Arial" panose="020B0604020202020204" pitchFamily="34" charset="0"/>
              </a:rPr>
              <a:t>SA WG2#161, Feb, </a:t>
            </a:r>
            <a:r>
              <a:rPr kumimoji="0" lang="en-US" altLang="zh-CN" sz="1400" b="0" i="1" u="none" strike="noStrike" cap="none" normalizeH="0" baseline="0" dirty="0">
                <a:ln>
                  <a:noFill/>
                </a:ln>
                <a:solidFill>
                  <a:schemeClr val="bg1"/>
                </a:solidFill>
                <a:effectLst/>
                <a:latin typeface="Arial" panose="020B0604020202020204" pitchFamily="34" charset="0"/>
              </a:rPr>
              <a:t>2024</a:t>
            </a:r>
            <a:r>
              <a:rPr kumimoji="0" lang="en-US" altLang="zh-CN" sz="1400" b="0" i="1" u="none" strike="noStrike" cap="none" normalizeH="0" baseline="0">
                <a:ln>
                  <a:noFill/>
                </a:ln>
                <a:solidFill>
                  <a:schemeClr val="bg1"/>
                </a:solidFill>
                <a:effectLst/>
                <a:latin typeface="Arial" panose="020B0604020202020204" pitchFamily="34" charset="0"/>
              </a:rPr>
              <a:t>, Athens</a:t>
            </a:r>
            <a:endParaRPr kumimoji="0" lang="en-US" altLang="zh-CN" sz="1400" b="0" i="1" u="none" strike="noStrike" cap="none" normalizeH="0" baseline="0">
              <a:ln>
                <a:noFill/>
              </a:ln>
              <a:solidFill>
                <a:schemeClr val="bg1"/>
              </a:solidFill>
              <a:effectLst/>
              <a:latin typeface="Arial" panose="020B0604020202020204" pitchFamily="34" charset="0"/>
            </a:endParaRPr>
          </a:p>
          <a:p>
            <a:pPr marL="0" marR="0" indent="0" algn="l" defTabSz="914400" rtl="0" eaLnBrk="0" fontAlgn="base" latinLnBrk="0" hangingPunct="0">
              <a:lnSpc>
                <a:spcPct val="100000"/>
              </a:lnSpc>
              <a:spcBef>
                <a:spcPct val="0"/>
              </a:spcBef>
              <a:spcAft>
                <a:spcPct val="0"/>
              </a:spcAft>
              <a:buClrTx/>
              <a:buSzTx/>
              <a:buFontTx/>
              <a:buNone/>
            </a:pPr>
            <a:endParaRPr kumimoji="0" lang="zh-CN" altLang="en-US" sz="1400" b="0" i="1" u="none" strike="noStrike" cap="none" normalizeH="0" baseline="0" dirty="0">
              <a:ln>
                <a:noFill/>
              </a:ln>
              <a:solidFill>
                <a:schemeClr val="bg1"/>
              </a:solidFill>
              <a:effectLst/>
              <a:latin typeface="Arial" panose="020B0604020202020204" pitchFamily="34" charset="0"/>
            </a:endParaRPr>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
        <p:nvSpPr>
          <p:cNvPr id="8" name="箭头: 五边形 7"/>
          <p:cNvSpPr/>
          <p:nvPr userDrawn="1"/>
        </p:nvSpPr>
        <p:spPr bwMode="auto">
          <a:xfrm>
            <a:off x="546099" y="6350004"/>
            <a:ext cx="6201834" cy="380999"/>
          </a:xfrm>
          <a:prstGeom prst="homePlate">
            <a:avLst/>
          </a:prstGeom>
          <a:solidFill>
            <a:srgbClr val="92D050"/>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kumimoji="0" lang="en-US" altLang="zh-CN" sz="1400" b="0" i="1" u="none" strike="noStrike" cap="none" normalizeH="0" baseline="0" dirty="0">
                <a:ln>
                  <a:noFill/>
                </a:ln>
                <a:solidFill>
                  <a:schemeClr val="bg1"/>
                </a:solidFill>
                <a:effectLst/>
                <a:latin typeface="Arial" panose="020B0604020202020204" pitchFamily="34" charset="0"/>
              </a:rPr>
              <a:t>TSG </a:t>
            </a:r>
            <a:r>
              <a:rPr kumimoji="0" lang="en-US" altLang="zh-CN" sz="1400" b="0" i="1" u="none" strike="noStrike" cap="none" normalizeH="0" baseline="0">
                <a:ln>
                  <a:noFill/>
                </a:ln>
                <a:solidFill>
                  <a:schemeClr val="bg1"/>
                </a:solidFill>
                <a:effectLst/>
                <a:latin typeface="Arial" panose="020B0604020202020204" pitchFamily="34" charset="0"/>
              </a:rPr>
              <a:t>SA WG2#161, Feb, </a:t>
            </a:r>
            <a:r>
              <a:rPr kumimoji="0" lang="en-US" altLang="zh-CN" sz="1400" b="0" i="1" u="none" strike="noStrike" cap="none" normalizeH="0" baseline="0" dirty="0">
                <a:ln>
                  <a:noFill/>
                </a:ln>
                <a:solidFill>
                  <a:schemeClr val="bg1"/>
                </a:solidFill>
                <a:effectLst/>
                <a:latin typeface="Arial" panose="020B0604020202020204" pitchFamily="34" charset="0"/>
              </a:rPr>
              <a:t>2024</a:t>
            </a:r>
            <a:r>
              <a:rPr kumimoji="0" lang="en-US" altLang="zh-CN" sz="1400" b="0" i="1" u="none" strike="noStrike" cap="none" normalizeH="0" baseline="0">
                <a:ln>
                  <a:noFill/>
                </a:ln>
                <a:solidFill>
                  <a:schemeClr val="bg1"/>
                </a:solidFill>
                <a:effectLst/>
                <a:latin typeface="Arial" panose="020B0604020202020204" pitchFamily="34" charset="0"/>
              </a:rPr>
              <a:t>, Athens</a:t>
            </a:r>
            <a:endParaRPr kumimoji="0" lang="en-US" altLang="zh-CN" sz="1400" b="0" i="1" u="none" strike="noStrike" cap="none" normalizeH="0" baseline="0">
              <a:ln>
                <a:noFill/>
              </a:ln>
              <a:solidFill>
                <a:schemeClr val="bg1"/>
              </a:solidFill>
              <a:effectLst/>
              <a:latin typeface="Arial" panose="020B0604020202020204" pitchFamily="34" charset="0"/>
            </a:endParaRPr>
          </a:p>
          <a:p>
            <a:pPr marL="0" marR="0" indent="0" algn="l" defTabSz="914400" rtl="0" eaLnBrk="0" fontAlgn="base" latinLnBrk="0" hangingPunct="0">
              <a:lnSpc>
                <a:spcPct val="100000"/>
              </a:lnSpc>
              <a:spcBef>
                <a:spcPct val="0"/>
              </a:spcBef>
              <a:spcAft>
                <a:spcPct val="0"/>
              </a:spcAft>
              <a:buClrTx/>
              <a:buSzTx/>
              <a:buFontTx/>
              <a:buNone/>
            </a:pPr>
            <a:endParaRPr kumimoji="0" lang="zh-CN" altLang="en-US" sz="1400" b="0" i="1" u="none" strike="noStrike" cap="none" normalizeH="0" baseline="0" dirty="0">
              <a:ln>
                <a:noFill/>
              </a:ln>
              <a:solidFill>
                <a:schemeClr val="bg1"/>
              </a:solidFill>
              <a:effectLst/>
              <a:latin typeface="Arial" panose="020B0604020202020204" pitchFamily="34" charset="0"/>
            </a:endParaRPr>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GB" dirty="0"/>
          </a:p>
        </p:txBody>
      </p:sp>
      <p:sp>
        <p:nvSpPr>
          <p:cNvPr id="4" name="箭头: 五边形 3"/>
          <p:cNvSpPr/>
          <p:nvPr userDrawn="1"/>
        </p:nvSpPr>
        <p:spPr bwMode="auto">
          <a:xfrm>
            <a:off x="546099" y="6350004"/>
            <a:ext cx="6201834" cy="380999"/>
          </a:xfrm>
          <a:prstGeom prst="homePlate">
            <a:avLst/>
          </a:prstGeom>
          <a:solidFill>
            <a:srgbClr val="92D050"/>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lang="en-US" altLang="zh-CN" sz="1400" i="1" dirty="0">
                <a:ln>
                  <a:noFill/>
                </a:ln>
                <a:solidFill>
                  <a:schemeClr val="bg1"/>
                </a:solidFill>
                <a:effectLst/>
                <a:sym typeface="+mn-ea"/>
              </a:rPr>
              <a:t>TSG </a:t>
            </a:r>
            <a:r>
              <a:rPr lang="en-US" altLang="zh-CN" sz="1400" i="1">
                <a:ln>
                  <a:noFill/>
                </a:ln>
                <a:solidFill>
                  <a:schemeClr val="bg1"/>
                </a:solidFill>
                <a:effectLst/>
                <a:sym typeface="+mn-ea"/>
              </a:rPr>
              <a:t>SA WG2#160, Oct, </a:t>
            </a:r>
            <a:r>
              <a:rPr lang="en-US" altLang="zh-CN" sz="1400" i="1" dirty="0">
                <a:ln>
                  <a:noFill/>
                </a:ln>
                <a:solidFill>
                  <a:schemeClr val="bg1"/>
                </a:solidFill>
                <a:effectLst/>
                <a:sym typeface="+mn-ea"/>
              </a:rPr>
              <a:t>2023</a:t>
            </a:r>
            <a:r>
              <a:rPr lang="en-US" altLang="zh-CN" sz="1400" i="1">
                <a:ln>
                  <a:noFill/>
                </a:ln>
                <a:solidFill>
                  <a:schemeClr val="bg1"/>
                </a:solidFill>
                <a:effectLst/>
                <a:sym typeface="+mn-ea"/>
              </a:rPr>
              <a:t>, Chicago</a:t>
            </a:r>
            <a:endParaRPr kumimoji="0" lang="zh-CN" altLang="en-US" sz="1400" b="0" i="1" u="none" strike="noStrike" cap="none" normalizeH="0" baseline="0" dirty="0">
              <a:ln>
                <a:noFill/>
              </a:ln>
              <a:solidFill>
                <a:schemeClr val="bg1"/>
              </a:solidFill>
              <a:effectLst/>
              <a:latin typeface="Arial" panose="020B0604020202020204" pitchFamily="34" charset="0"/>
            </a:endParaRPr>
          </a:p>
        </p:txBody>
      </p:sp>
    </p:spTree>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箭头: 五边形 2"/>
          <p:cNvSpPr/>
          <p:nvPr userDrawn="1"/>
        </p:nvSpPr>
        <p:spPr bwMode="auto">
          <a:xfrm>
            <a:off x="546099" y="6350004"/>
            <a:ext cx="6201834" cy="380999"/>
          </a:xfrm>
          <a:prstGeom prst="homePlate">
            <a:avLst/>
          </a:prstGeom>
          <a:solidFill>
            <a:srgbClr val="92D050"/>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lang="en-US" altLang="zh-CN" sz="1400" i="1" dirty="0">
                <a:ln>
                  <a:noFill/>
                </a:ln>
                <a:solidFill>
                  <a:schemeClr val="bg1"/>
                </a:solidFill>
                <a:effectLst/>
                <a:sym typeface="+mn-ea"/>
              </a:rPr>
              <a:t>TSG </a:t>
            </a:r>
            <a:r>
              <a:rPr lang="en-US" altLang="zh-CN" sz="1400" i="1">
                <a:ln>
                  <a:noFill/>
                </a:ln>
                <a:solidFill>
                  <a:schemeClr val="bg1"/>
                </a:solidFill>
                <a:effectLst/>
                <a:sym typeface="+mn-ea"/>
              </a:rPr>
              <a:t>SA WG2#160, Oct, </a:t>
            </a:r>
            <a:r>
              <a:rPr lang="en-US" altLang="zh-CN" sz="1400" i="1" dirty="0">
                <a:ln>
                  <a:noFill/>
                </a:ln>
                <a:solidFill>
                  <a:schemeClr val="bg1"/>
                </a:solidFill>
                <a:effectLst/>
                <a:sym typeface="+mn-ea"/>
              </a:rPr>
              <a:t>2023</a:t>
            </a:r>
            <a:r>
              <a:rPr lang="en-US" altLang="zh-CN" sz="1400" i="1">
                <a:ln>
                  <a:noFill/>
                </a:ln>
                <a:solidFill>
                  <a:schemeClr val="bg1"/>
                </a:solidFill>
                <a:effectLst/>
                <a:sym typeface="+mn-ea"/>
              </a:rPr>
              <a:t>, Chicago</a:t>
            </a:r>
            <a:endParaRPr kumimoji="0" lang="zh-CN" altLang="en-US" sz="1400" b="0" i="1" u="none" strike="noStrike" cap="none" normalizeH="0" baseline="0" dirty="0">
              <a:ln>
                <a:noFill/>
              </a:ln>
              <a:solidFill>
                <a:schemeClr val="bg1"/>
              </a:solidFill>
              <a:effectLst/>
              <a:latin typeface="Arial" panose="020B0604020202020204" pitchFamily="34" charset="0"/>
            </a:endParaRPr>
          </a:p>
        </p:txBody>
      </p:sp>
    </p:spTree>
  </p:cSld>
  <p:clrMapOvr>
    <a:masterClrMapping/>
  </p:clrMapOvr>
  <p:transition spd="slow"/>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
        <p:nvSpPr>
          <p:cNvPr id="8" name="箭头: 五边形 7"/>
          <p:cNvSpPr/>
          <p:nvPr userDrawn="1"/>
        </p:nvSpPr>
        <p:spPr bwMode="auto">
          <a:xfrm>
            <a:off x="546099" y="6350004"/>
            <a:ext cx="6201834" cy="380999"/>
          </a:xfrm>
          <a:prstGeom prst="homePlate">
            <a:avLst/>
          </a:prstGeom>
          <a:solidFill>
            <a:srgbClr val="92D050"/>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kumimoji="0" lang="en-US" altLang="zh-CN" sz="1400" b="0" i="1" u="none" strike="noStrike" cap="none" normalizeH="0" baseline="0" dirty="0">
                <a:ln>
                  <a:noFill/>
                </a:ln>
                <a:solidFill>
                  <a:schemeClr val="bg1"/>
                </a:solidFill>
                <a:effectLst/>
                <a:latin typeface="Arial" panose="020B0604020202020204" pitchFamily="34" charset="0"/>
              </a:rPr>
              <a:t>TSG </a:t>
            </a:r>
            <a:r>
              <a:rPr kumimoji="0" lang="en-US" altLang="zh-CN" sz="1400" b="0" i="1" u="none" strike="noStrike" cap="none" normalizeH="0" baseline="0">
                <a:ln>
                  <a:noFill/>
                </a:ln>
                <a:solidFill>
                  <a:schemeClr val="bg1"/>
                </a:solidFill>
                <a:effectLst/>
                <a:latin typeface="Arial" panose="020B0604020202020204" pitchFamily="34" charset="0"/>
              </a:rPr>
              <a:t>SA WG2#161, Feb, </a:t>
            </a:r>
            <a:r>
              <a:rPr kumimoji="0" lang="en-US" altLang="zh-CN" sz="1400" b="0" i="1" u="none" strike="noStrike" cap="none" normalizeH="0" baseline="0" dirty="0">
                <a:ln>
                  <a:noFill/>
                </a:ln>
                <a:solidFill>
                  <a:schemeClr val="bg1"/>
                </a:solidFill>
                <a:effectLst/>
                <a:latin typeface="Arial" panose="020B0604020202020204" pitchFamily="34" charset="0"/>
              </a:rPr>
              <a:t>2024</a:t>
            </a:r>
            <a:r>
              <a:rPr kumimoji="0" lang="en-US" altLang="zh-CN" sz="1400" b="0" i="1" u="none" strike="noStrike" cap="none" normalizeH="0" baseline="0">
                <a:ln>
                  <a:noFill/>
                </a:ln>
                <a:solidFill>
                  <a:schemeClr val="bg1"/>
                </a:solidFill>
                <a:effectLst/>
                <a:latin typeface="Arial" panose="020B0604020202020204" pitchFamily="34" charset="0"/>
              </a:rPr>
              <a:t>, Athens</a:t>
            </a:r>
            <a:endParaRPr kumimoji="0" lang="en-US" altLang="zh-CN" sz="1400" b="0" i="1" u="none" strike="noStrike" cap="none" normalizeH="0" baseline="0">
              <a:ln>
                <a:noFill/>
              </a:ln>
              <a:solidFill>
                <a:schemeClr val="bg1"/>
              </a:solidFill>
              <a:effectLst/>
              <a:latin typeface="Arial" panose="020B0604020202020204" pitchFamily="34" charset="0"/>
            </a:endParaRPr>
          </a:p>
          <a:p>
            <a:pPr marL="0" marR="0" indent="0" algn="l" defTabSz="914400" rtl="0" eaLnBrk="0" fontAlgn="base" latinLnBrk="0" hangingPunct="0">
              <a:lnSpc>
                <a:spcPct val="100000"/>
              </a:lnSpc>
              <a:spcBef>
                <a:spcPct val="0"/>
              </a:spcBef>
              <a:spcAft>
                <a:spcPct val="0"/>
              </a:spcAft>
              <a:buClrTx/>
              <a:buSzTx/>
              <a:buFontTx/>
              <a:buNone/>
            </a:pPr>
            <a:endParaRPr kumimoji="0" lang="zh-CN" altLang="en-US" sz="1400" b="0" i="1" u="none" strike="noStrike" cap="none" normalizeH="0" baseline="0" dirty="0">
              <a:ln>
                <a:noFill/>
              </a:ln>
              <a:solidFill>
                <a:schemeClr val="bg1"/>
              </a:solidFill>
              <a:effectLst/>
              <a:latin typeface="Arial" panose="020B0604020202020204" pitchFamily="34" charset="0"/>
            </a:endParaRPr>
          </a:p>
        </p:txBody>
      </p:sp>
    </p:spTree>
  </p:cSld>
  <p:clrMapOvr>
    <a:masterClrMapping/>
  </p:clrMapOvr>
  <p:transition spd="slow"/>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GB" dirty="0"/>
          </a:p>
        </p:txBody>
      </p:sp>
      <p:sp>
        <p:nvSpPr>
          <p:cNvPr id="4" name="箭头: 五边形 3"/>
          <p:cNvSpPr/>
          <p:nvPr userDrawn="1"/>
        </p:nvSpPr>
        <p:spPr bwMode="auto">
          <a:xfrm>
            <a:off x="546099" y="6350004"/>
            <a:ext cx="6201834" cy="380999"/>
          </a:xfrm>
          <a:prstGeom prst="homePlate">
            <a:avLst/>
          </a:prstGeom>
          <a:solidFill>
            <a:srgbClr val="92D050"/>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lang="en-US" altLang="zh-CN" sz="1400" i="1" dirty="0">
                <a:ln>
                  <a:noFill/>
                </a:ln>
                <a:solidFill>
                  <a:schemeClr val="bg1"/>
                </a:solidFill>
                <a:effectLst/>
                <a:sym typeface="+mn-ea"/>
              </a:rPr>
              <a:t>TSG </a:t>
            </a:r>
            <a:r>
              <a:rPr lang="en-US" altLang="zh-CN" sz="1400" i="1">
                <a:ln>
                  <a:noFill/>
                </a:ln>
                <a:solidFill>
                  <a:schemeClr val="bg1"/>
                </a:solidFill>
                <a:effectLst/>
                <a:sym typeface="+mn-ea"/>
              </a:rPr>
              <a:t>SA WG2#160, Oct, </a:t>
            </a:r>
            <a:r>
              <a:rPr lang="en-US" altLang="zh-CN" sz="1400" i="1" dirty="0">
                <a:ln>
                  <a:noFill/>
                </a:ln>
                <a:solidFill>
                  <a:schemeClr val="bg1"/>
                </a:solidFill>
                <a:effectLst/>
                <a:sym typeface="+mn-ea"/>
              </a:rPr>
              <a:t>2023</a:t>
            </a:r>
            <a:r>
              <a:rPr lang="en-US" altLang="zh-CN" sz="1400" i="1">
                <a:ln>
                  <a:noFill/>
                </a:ln>
                <a:solidFill>
                  <a:schemeClr val="bg1"/>
                </a:solidFill>
                <a:effectLst/>
                <a:sym typeface="+mn-ea"/>
              </a:rPr>
              <a:t>, Chicago</a:t>
            </a:r>
            <a:endParaRPr kumimoji="0" lang="zh-CN" altLang="en-US" sz="1400" b="0" i="1" u="none" strike="noStrike" cap="none" normalizeH="0" baseline="0" dirty="0">
              <a:ln>
                <a:noFill/>
              </a:ln>
              <a:solidFill>
                <a:schemeClr val="bg1"/>
              </a:solidFill>
              <a:effectLst/>
              <a:latin typeface="Arial" panose="020B0604020202020204" pitchFamily="34" charset="0"/>
            </a:endParaRPr>
          </a:p>
        </p:txBody>
      </p:sp>
    </p:spTree>
  </p:cSld>
  <p:clrMapOvr>
    <a:masterClrMapping/>
  </p:clrMapOvr>
  <p:transition spd="slow"/>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箭头: 五边形 2"/>
          <p:cNvSpPr/>
          <p:nvPr userDrawn="1"/>
        </p:nvSpPr>
        <p:spPr bwMode="auto">
          <a:xfrm>
            <a:off x="546099" y="6350004"/>
            <a:ext cx="6201834" cy="380999"/>
          </a:xfrm>
          <a:prstGeom prst="homePlate">
            <a:avLst/>
          </a:prstGeom>
          <a:solidFill>
            <a:srgbClr val="92D050"/>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lang="en-US" altLang="zh-CN" sz="1400" i="1" dirty="0">
                <a:ln>
                  <a:noFill/>
                </a:ln>
                <a:solidFill>
                  <a:schemeClr val="bg1"/>
                </a:solidFill>
                <a:effectLst/>
                <a:sym typeface="+mn-ea"/>
              </a:rPr>
              <a:t>TSG </a:t>
            </a:r>
            <a:r>
              <a:rPr lang="en-US" altLang="zh-CN" sz="1400" i="1">
                <a:ln>
                  <a:noFill/>
                </a:ln>
                <a:solidFill>
                  <a:schemeClr val="bg1"/>
                </a:solidFill>
                <a:effectLst/>
                <a:sym typeface="+mn-ea"/>
              </a:rPr>
              <a:t>SA WG2#160, Oct, </a:t>
            </a:r>
            <a:r>
              <a:rPr lang="en-US" altLang="zh-CN" sz="1400" i="1" dirty="0">
                <a:ln>
                  <a:noFill/>
                </a:ln>
                <a:solidFill>
                  <a:schemeClr val="bg1"/>
                </a:solidFill>
                <a:effectLst/>
                <a:sym typeface="+mn-ea"/>
              </a:rPr>
              <a:t>2023</a:t>
            </a:r>
            <a:r>
              <a:rPr lang="en-US" altLang="zh-CN" sz="1400" i="1">
                <a:ln>
                  <a:noFill/>
                </a:ln>
                <a:solidFill>
                  <a:schemeClr val="bg1"/>
                </a:solidFill>
                <a:effectLst/>
                <a:sym typeface="+mn-ea"/>
              </a:rPr>
              <a:t>, Chicago</a:t>
            </a:r>
            <a:endParaRPr kumimoji="0" lang="zh-CN" altLang="en-US" sz="1400" b="0" i="1" u="none" strike="noStrike" cap="none" normalizeH="0" baseline="0" dirty="0">
              <a:ln>
                <a:noFill/>
              </a:ln>
              <a:solidFill>
                <a:schemeClr val="bg1"/>
              </a:solidFill>
              <a:effectLst/>
              <a:latin typeface="Arial" panose="020B0604020202020204" pitchFamily="34" charset="0"/>
            </a:endParaRP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GB" dirty="0"/>
          </a:p>
        </p:txBody>
      </p:sp>
      <p:sp>
        <p:nvSpPr>
          <p:cNvPr id="4" name="箭头: 五边形 3"/>
          <p:cNvSpPr/>
          <p:nvPr userDrawn="1"/>
        </p:nvSpPr>
        <p:spPr bwMode="auto">
          <a:xfrm>
            <a:off x="546099" y="6350004"/>
            <a:ext cx="6201834" cy="380999"/>
          </a:xfrm>
          <a:prstGeom prst="homePlate">
            <a:avLst/>
          </a:prstGeom>
          <a:solidFill>
            <a:srgbClr val="92D050"/>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lang="en-US" altLang="zh-CN" sz="1400" i="1" dirty="0">
                <a:ln>
                  <a:noFill/>
                </a:ln>
                <a:solidFill>
                  <a:schemeClr val="bg1"/>
                </a:solidFill>
                <a:effectLst/>
                <a:sym typeface="+mn-ea"/>
              </a:rPr>
              <a:t>TSG </a:t>
            </a:r>
            <a:r>
              <a:rPr lang="en-US" altLang="zh-CN" sz="1400" i="1">
                <a:ln>
                  <a:noFill/>
                </a:ln>
                <a:solidFill>
                  <a:schemeClr val="bg1"/>
                </a:solidFill>
                <a:effectLst/>
                <a:sym typeface="+mn-ea"/>
              </a:rPr>
              <a:t>SA WG2#160, Oct, </a:t>
            </a:r>
            <a:r>
              <a:rPr lang="en-US" altLang="zh-CN" sz="1400" i="1" dirty="0">
                <a:ln>
                  <a:noFill/>
                </a:ln>
                <a:solidFill>
                  <a:schemeClr val="bg1"/>
                </a:solidFill>
                <a:effectLst/>
                <a:sym typeface="+mn-ea"/>
              </a:rPr>
              <a:t>2023</a:t>
            </a:r>
            <a:r>
              <a:rPr lang="en-US" altLang="zh-CN" sz="1400" i="1">
                <a:ln>
                  <a:noFill/>
                </a:ln>
                <a:solidFill>
                  <a:schemeClr val="bg1"/>
                </a:solidFill>
                <a:effectLst/>
                <a:sym typeface="+mn-ea"/>
              </a:rPr>
              <a:t>, Chicago</a:t>
            </a:r>
            <a:endParaRPr kumimoji="0" lang="zh-CN" altLang="en-US" sz="1400" b="0" i="1" u="none" strike="noStrike" cap="none" normalizeH="0" baseline="0" dirty="0">
              <a:ln>
                <a:noFill/>
              </a:ln>
              <a:solidFill>
                <a:schemeClr val="bg1"/>
              </a:solidFill>
              <a:effectLst/>
              <a:latin typeface="Arial" panose="020B0604020202020204" pitchFamily="34" charset="0"/>
            </a:endParaRPr>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箭头: 五边形 2"/>
          <p:cNvSpPr/>
          <p:nvPr userDrawn="1"/>
        </p:nvSpPr>
        <p:spPr bwMode="auto">
          <a:xfrm>
            <a:off x="546099" y="6350004"/>
            <a:ext cx="6201834" cy="380999"/>
          </a:xfrm>
          <a:prstGeom prst="homePlate">
            <a:avLst/>
          </a:prstGeom>
          <a:solidFill>
            <a:srgbClr val="92D050"/>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lang="en-US" altLang="zh-CN" sz="1400" i="1" dirty="0">
                <a:ln>
                  <a:noFill/>
                </a:ln>
                <a:solidFill>
                  <a:schemeClr val="bg1"/>
                </a:solidFill>
                <a:effectLst/>
                <a:sym typeface="+mn-ea"/>
              </a:rPr>
              <a:t>TSG </a:t>
            </a:r>
            <a:r>
              <a:rPr lang="en-US" altLang="zh-CN" sz="1400" i="1">
                <a:ln>
                  <a:noFill/>
                </a:ln>
                <a:solidFill>
                  <a:schemeClr val="bg1"/>
                </a:solidFill>
                <a:effectLst/>
                <a:sym typeface="+mn-ea"/>
              </a:rPr>
              <a:t>SA WG2#160, Oct, </a:t>
            </a:r>
            <a:r>
              <a:rPr lang="en-US" altLang="zh-CN" sz="1400" i="1" dirty="0">
                <a:ln>
                  <a:noFill/>
                </a:ln>
                <a:solidFill>
                  <a:schemeClr val="bg1"/>
                </a:solidFill>
                <a:effectLst/>
                <a:sym typeface="+mn-ea"/>
              </a:rPr>
              <a:t>2023</a:t>
            </a:r>
            <a:r>
              <a:rPr lang="en-US" altLang="zh-CN" sz="1400" i="1">
                <a:ln>
                  <a:noFill/>
                </a:ln>
                <a:solidFill>
                  <a:schemeClr val="bg1"/>
                </a:solidFill>
                <a:effectLst/>
                <a:sym typeface="+mn-ea"/>
              </a:rPr>
              <a:t>, Chicago</a:t>
            </a:r>
            <a:endParaRPr kumimoji="0" lang="zh-CN" altLang="en-US" sz="1400" b="0" i="1" u="none" strike="noStrike" cap="none" normalizeH="0" baseline="0" dirty="0">
              <a:ln>
                <a:noFill/>
              </a:ln>
              <a:solidFill>
                <a:schemeClr val="bg1"/>
              </a:solidFill>
              <a:effectLst/>
              <a:latin typeface="Arial" panose="020B0604020202020204" pitchFamily="34" charset="0"/>
            </a:endParaRPr>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
        <p:nvSpPr>
          <p:cNvPr id="8" name="箭头: 五边形 7"/>
          <p:cNvSpPr/>
          <p:nvPr userDrawn="1"/>
        </p:nvSpPr>
        <p:spPr bwMode="auto">
          <a:xfrm>
            <a:off x="546099" y="6350004"/>
            <a:ext cx="6201834" cy="380999"/>
          </a:xfrm>
          <a:prstGeom prst="homePlate">
            <a:avLst/>
          </a:prstGeom>
          <a:solidFill>
            <a:srgbClr val="92D050"/>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kumimoji="0" lang="en-US" altLang="zh-CN" sz="1400" b="0" i="1" u="none" strike="noStrike" cap="none" normalizeH="0" baseline="0" dirty="0">
                <a:ln>
                  <a:noFill/>
                </a:ln>
                <a:solidFill>
                  <a:schemeClr val="bg1"/>
                </a:solidFill>
                <a:effectLst/>
                <a:latin typeface="Arial" panose="020B0604020202020204" pitchFamily="34" charset="0"/>
              </a:rPr>
              <a:t>TSG </a:t>
            </a:r>
            <a:r>
              <a:rPr kumimoji="0" lang="en-US" altLang="zh-CN" sz="1400" b="0" i="1" u="none" strike="noStrike" cap="none" normalizeH="0" baseline="0">
                <a:ln>
                  <a:noFill/>
                </a:ln>
                <a:solidFill>
                  <a:schemeClr val="bg1"/>
                </a:solidFill>
                <a:effectLst/>
                <a:latin typeface="Arial" panose="020B0604020202020204" pitchFamily="34" charset="0"/>
              </a:rPr>
              <a:t>SA WG2#161, Feb, </a:t>
            </a:r>
            <a:r>
              <a:rPr kumimoji="0" lang="en-US" altLang="zh-CN" sz="1400" b="0" i="1" u="none" strike="noStrike" cap="none" normalizeH="0" baseline="0" dirty="0">
                <a:ln>
                  <a:noFill/>
                </a:ln>
                <a:solidFill>
                  <a:schemeClr val="bg1"/>
                </a:solidFill>
                <a:effectLst/>
                <a:latin typeface="Arial" panose="020B0604020202020204" pitchFamily="34" charset="0"/>
              </a:rPr>
              <a:t>2024</a:t>
            </a:r>
            <a:r>
              <a:rPr kumimoji="0" lang="en-US" altLang="zh-CN" sz="1400" b="0" i="1" u="none" strike="noStrike" cap="none" normalizeH="0" baseline="0">
                <a:ln>
                  <a:noFill/>
                </a:ln>
                <a:solidFill>
                  <a:schemeClr val="bg1"/>
                </a:solidFill>
                <a:effectLst/>
                <a:latin typeface="Arial" panose="020B0604020202020204" pitchFamily="34" charset="0"/>
              </a:rPr>
              <a:t>, Athens</a:t>
            </a:r>
            <a:endParaRPr kumimoji="0" lang="en-US" altLang="zh-CN" sz="1400" b="0" i="1" u="none" strike="noStrike" cap="none" normalizeH="0" baseline="0">
              <a:ln>
                <a:noFill/>
              </a:ln>
              <a:solidFill>
                <a:schemeClr val="bg1"/>
              </a:solidFill>
              <a:effectLst/>
              <a:latin typeface="Arial" panose="020B0604020202020204" pitchFamily="34" charset="0"/>
            </a:endParaRPr>
          </a:p>
          <a:p>
            <a:pPr marL="0" marR="0" indent="0" algn="l" defTabSz="914400" rtl="0" eaLnBrk="0" fontAlgn="base" latinLnBrk="0" hangingPunct="0">
              <a:lnSpc>
                <a:spcPct val="100000"/>
              </a:lnSpc>
              <a:spcBef>
                <a:spcPct val="0"/>
              </a:spcBef>
              <a:spcAft>
                <a:spcPct val="0"/>
              </a:spcAft>
              <a:buClrTx/>
              <a:buSzTx/>
              <a:buFontTx/>
              <a:buNone/>
            </a:pPr>
            <a:endParaRPr kumimoji="0" lang="zh-CN" altLang="en-US" sz="1400" b="0" i="1" u="none" strike="noStrike" cap="none" normalizeH="0" baseline="0" dirty="0">
              <a:ln>
                <a:noFill/>
              </a:ln>
              <a:solidFill>
                <a:schemeClr val="bg1"/>
              </a:solidFill>
              <a:effectLst/>
              <a:latin typeface="Arial" panose="020B0604020202020204" pitchFamily="34" charset="0"/>
            </a:endParaRPr>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GB" dirty="0"/>
          </a:p>
        </p:txBody>
      </p:sp>
      <p:sp>
        <p:nvSpPr>
          <p:cNvPr id="4" name="箭头: 五边形 3"/>
          <p:cNvSpPr/>
          <p:nvPr userDrawn="1"/>
        </p:nvSpPr>
        <p:spPr bwMode="auto">
          <a:xfrm>
            <a:off x="546099" y="6350004"/>
            <a:ext cx="6201834" cy="380999"/>
          </a:xfrm>
          <a:prstGeom prst="homePlate">
            <a:avLst/>
          </a:prstGeom>
          <a:solidFill>
            <a:srgbClr val="92D050"/>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lang="en-US" altLang="zh-CN" sz="1400" i="1" dirty="0">
                <a:ln>
                  <a:noFill/>
                </a:ln>
                <a:solidFill>
                  <a:schemeClr val="bg1"/>
                </a:solidFill>
                <a:effectLst/>
                <a:sym typeface="+mn-ea"/>
              </a:rPr>
              <a:t>TSG </a:t>
            </a:r>
            <a:r>
              <a:rPr lang="en-US" altLang="zh-CN" sz="1400" i="1">
                <a:ln>
                  <a:noFill/>
                </a:ln>
                <a:solidFill>
                  <a:schemeClr val="bg1"/>
                </a:solidFill>
                <a:effectLst/>
                <a:sym typeface="+mn-ea"/>
              </a:rPr>
              <a:t>SA WG2#160, Oct, </a:t>
            </a:r>
            <a:r>
              <a:rPr lang="en-US" altLang="zh-CN" sz="1400" i="1" dirty="0">
                <a:ln>
                  <a:noFill/>
                </a:ln>
                <a:solidFill>
                  <a:schemeClr val="bg1"/>
                </a:solidFill>
                <a:effectLst/>
                <a:sym typeface="+mn-ea"/>
              </a:rPr>
              <a:t>2023</a:t>
            </a:r>
            <a:r>
              <a:rPr lang="en-US" altLang="zh-CN" sz="1400" i="1">
                <a:ln>
                  <a:noFill/>
                </a:ln>
                <a:solidFill>
                  <a:schemeClr val="bg1"/>
                </a:solidFill>
                <a:effectLst/>
                <a:sym typeface="+mn-ea"/>
              </a:rPr>
              <a:t>, Chicago</a:t>
            </a:r>
            <a:endParaRPr kumimoji="0" lang="zh-CN" altLang="en-US" sz="1400" b="0" i="1" u="none" strike="noStrike" cap="none" normalizeH="0" baseline="0" dirty="0">
              <a:ln>
                <a:noFill/>
              </a:ln>
              <a:solidFill>
                <a:schemeClr val="bg1"/>
              </a:solidFill>
              <a:effectLst/>
              <a:latin typeface="Arial" panose="020B0604020202020204" pitchFamily="34" charset="0"/>
            </a:endParaRPr>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箭头: 五边形 2"/>
          <p:cNvSpPr/>
          <p:nvPr userDrawn="1"/>
        </p:nvSpPr>
        <p:spPr bwMode="auto">
          <a:xfrm>
            <a:off x="546099" y="6350004"/>
            <a:ext cx="6201834" cy="380999"/>
          </a:xfrm>
          <a:prstGeom prst="homePlate">
            <a:avLst/>
          </a:prstGeom>
          <a:solidFill>
            <a:srgbClr val="92D050"/>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lang="en-US" altLang="zh-CN" sz="1400" i="1" dirty="0">
                <a:ln>
                  <a:noFill/>
                </a:ln>
                <a:solidFill>
                  <a:schemeClr val="bg1"/>
                </a:solidFill>
                <a:effectLst/>
                <a:sym typeface="+mn-ea"/>
              </a:rPr>
              <a:t>TSG </a:t>
            </a:r>
            <a:r>
              <a:rPr lang="en-US" altLang="zh-CN" sz="1400" i="1">
                <a:ln>
                  <a:noFill/>
                </a:ln>
                <a:solidFill>
                  <a:schemeClr val="bg1"/>
                </a:solidFill>
                <a:effectLst/>
                <a:sym typeface="+mn-ea"/>
              </a:rPr>
              <a:t>SA WG2#160, Oct, </a:t>
            </a:r>
            <a:r>
              <a:rPr lang="en-US" altLang="zh-CN" sz="1400" i="1" dirty="0">
                <a:ln>
                  <a:noFill/>
                </a:ln>
                <a:solidFill>
                  <a:schemeClr val="bg1"/>
                </a:solidFill>
                <a:effectLst/>
                <a:sym typeface="+mn-ea"/>
              </a:rPr>
              <a:t>2023</a:t>
            </a:r>
            <a:r>
              <a:rPr lang="en-US" altLang="zh-CN" sz="1400" i="1">
                <a:ln>
                  <a:noFill/>
                </a:ln>
                <a:solidFill>
                  <a:schemeClr val="bg1"/>
                </a:solidFill>
                <a:effectLst/>
                <a:sym typeface="+mn-ea"/>
              </a:rPr>
              <a:t>, Chicago</a:t>
            </a:r>
            <a:endParaRPr kumimoji="0" lang="zh-CN" altLang="en-US" sz="1400" b="0" i="1" u="none" strike="noStrike" cap="none" normalizeH="0" baseline="0" dirty="0">
              <a:ln>
                <a:noFill/>
              </a:ln>
              <a:solidFill>
                <a:schemeClr val="bg1"/>
              </a:solidFill>
              <a:effectLst/>
              <a:latin typeface="Arial" panose="020B0604020202020204" pitchFamily="34" charset="0"/>
            </a:endParaRPr>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
        <p:nvSpPr>
          <p:cNvPr id="8" name="箭头: 五边形 7"/>
          <p:cNvSpPr/>
          <p:nvPr userDrawn="1"/>
        </p:nvSpPr>
        <p:spPr bwMode="auto">
          <a:xfrm>
            <a:off x="546099" y="6350004"/>
            <a:ext cx="6201834" cy="380999"/>
          </a:xfrm>
          <a:prstGeom prst="homePlate">
            <a:avLst/>
          </a:prstGeom>
          <a:solidFill>
            <a:srgbClr val="92D050"/>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kumimoji="0" lang="en-US" altLang="zh-CN" sz="1400" b="0" i="1" u="none" strike="noStrike" cap="none" normalizeH="0" baseline="0" dirty="0">
                <a:ln>
                  <a:noFill/>
                </a:ln>
                <a:solidFill>
                  <a:schemeClr val="bg1"/>
                </a:solidFill>
                <a:effectLst/>
                <a:latin typeface="Arial" panose="020B0604020202020204" pitchFamily="34" charset="0"/>
              </a:rPr>
              <a:t>TSG </a:t>
            </a:r>
            <a:r>
              <a:rPr kumimoji="0" lang="en-US" altLang="zh-CN" sz="1400" b="0" i="1" u="none" strike="noStrike" cap="none" normalizeH="0" baseline="0">
                <a:ln>
                  <a:noFill/>
                </a:ln>
                <a:solidFill>
                  <a:schemeClr val="bg1"/>
                </a:solidFill>
                <a:effectLst/>
                <a:latin typeface="Arial" panose="020B0604020202020204" pitchFamily="34" charset="0"/>
              </a:rPr>
              <a:t>SA WG2#161, Feb, </a:t>
            </a:r>
            <a:r>
              <a:rPr kumimoji="0" lang="en-US" altLang="zh-CN" sz="1400" b="0" i="1" u="none" strike="noStrike" cap="none" normalizeH="0" baseline="0" dirty="0">
                <a:ln>
                  <a:noFill/>
                </a:ln>
                <a:solidFill>
                  <a:schemeClr val="bg1"/>
                </a:solidFill>
                <a:effectLst/>
                <a:latin typeface="Arial" panose="020B0604020202020204" pitchFamily="34" charset="0"/>
              </a:rPr>
              <a:t>2024</a:t>
            </a:r>
            <a:r>
              <a:rPr kumimoji="0" lang="en-US" altLang="zh-CN" sz="1400" b="0" i="1" u="none" strike="noStrike" cap="none" normalizeH="0" baseline="0">
                <a:ln>
                  <a:noFill/>
                </a:ln>
                <a:solidFill>
                  <a:schemeClr val="bg1"/>
                </a:solidFill>
                <a:effectLst/>
                <a:latin typeface="Arial" panose="020B0604020202020204" pitchFamily="34" charset="0"/>
              </a:rPr>
              <a:t>, Athens</a:t>
            </a:r>
            <a:endParaRPr kumimoji="0" lang="en-US" altLang="zh-CN" sz="1400" b="0" i="1" u="none" strike="noStrike" cap="none" normalizeH="0" baseline="0">
              <a:ln>
                <a:noFill/>
              </a:ln>
              <a:solidFill>
                <a:schemeClr val="bg1"/>
              </a:solidFill>
              <a:effectLst/>
              <a:latin typeface="Arial" panose="020B0604020202020204" pitchFamily="34" charset="0"/>
            </a:endParaRPr>
          </a:p>
          <a:p>
            <a:pPr marL="0" marR="0" indent="0" algn="l" defTabSz="914400" rtl="0" eaLnBrk="0" fontAlgn="base" latinLnBrk="0" hangingPunct="0">
              <a:lnSpc>
                <a:spcPct val="100000"/>
              </a:lnSpc>
              <a:spcBef>
                <a:spcPct val="0"/>
              </a:spcBef>
              <a:spcAft>
                <a:spcPct val="0"/>
              </a:spcAft>
              <a:buClrTx/>
              <a:buSzTx/>
              <a:buFontTx/>
              <a:buNone/>
            </a:pPr>
            <a:endParaRPr kumimoji="0" lang="zh-CN" altLang="en-US" sz="1400" b="0" i="1" u="none" strike="noStrike" cap="none" normalizeH="0" baseline="0" dirty="0">
              <a:ln>
                <a:noFill/>
              </a:ln>
              <a:solidFill>
                <a:schemeClr val="bg1"/>
              </a:solidFill>
              <a:effectLst/>
              <a:latin typeface="Arial" panose="020B0604020202020204" pitchFamily="34" charset="0"/>
            </a:endParaRPr>
          </a:p>
        </p:txBody>
      </p:sp>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GB" dirty="0"/>
          </a:p>
        </p:txBody>
      </p:sp>
      <p:sp>
        <p:nvSpPr>
          <p:cNvPr id="4" name="箭头: 五边形 3"/>
          <p:cNvSpPr/>
          <p:nvPr userDrawn="1"/>
        </p:nvSpPr>
        <p:spPr bwMode="auto">
          <a:xfrm>
            <a:off x="546099" y="6350004"/>
            <a:ext cx="6201834" cy="380999"/>
          </a:xfrm>
          <a:prstGeom prst="homePlate">
            <a:avLst/>
          </a:prstGeom>
          <a:solidFill>
            <a:srgbClr val="92D050"/>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lang="en-US" altLang="zh-CN" sz="1400" i="1" dirty="0">
                <a:ln>
                  <a:noFill/>
                </a:ln>
                <a:solidFill>
                  <a:schemeClr val="bg1"/>
                </a:solidFill>
                <a:effectLst/>
                <a:sym typeface="+mn-ea"/>
              </a:rPr>
              <a:t>TSG </a:t>
            </a:r>
            <a:r>
              <a:rPr lang="en-US" altLang="zh-CN" sz="1400" i="1">
                <a:ln>
                  <a:noFill/>
                </a:ln>
                <a:solidFill>
                  <a:schemeClr val="bg1"/>
                </a:solidFill>
                <a:effectLst/>
                <a:sym typeface="+mn-ea"/>
              </a:rPr>
              <a:t>SA WG2#160, Oct, </a:t>
            </a:r>
            <a:r>
              <a:rPr lang="en-US" altLang="zh-CN" sz="1400" i="1" dirty="0">
                <a:ln>
                  <a:noFill/>
                </a:ln>
                <a:solidFill>
                  <a:schemeClr val="bg1"/>
                </a:solidFill>
                <a:effectLst/>
                <a:sym typeface="+mn-ea"/>
              </a:rPr>
              <a:t>2023</a:t>
            </a:r>
            <a:r>
              <a:rPr lang="en-US" altLang="zh-CN" sz="1400" i="1">
                <a:ln>
                  <a:noFill/>
                </a:ln>
                <a:solidFill>
                  <a:schemeClr val="bg1"/>
                </a:solidFill>
                <a:effectLst/>
                <a:sym typeface="+mn-ea"/>
              </a:rPr>
              <a:t>, Chicago</a:t>
            </a:r>
            <a:endParaRPr kumimoji="0" lang="zh-CN" altLang="en-US" sz="1400" b="0" i="1" u="none" strike="noStrike" cap="none" normalizeH="0" baseline="0" dirty="0">
              <a:ln>
                <a:noFill/>
              </a:ln>
              <a:solidFill>
                <a:schemeClr val="bg1"/>
              </a:solidFill>
              <a:effectLst/>
              <a:latin typeface="Arial" panose="020B0604020202020204" pitchFamily="34" charset="0"/>
            </a:endParaRPr>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箭头: 五边形 2"/>
          <p:cNvSpPr/>
          <p:nvPr userDrawn="1"/>
        </p:nvSpPr>
        <p:spPr bwMode="auto">
          <a:xfrm>
            <a:off x="546099" y="6350004"/>
            <a:ext cx="6201834" cy="380999"/>
          </a:xfrm>
          <a:prstGeom prst="homePlate">
            <a:avLst/>
          </a:prstGeom>
          <a:solidFill>
            <a:srgbClr val="92D050"/>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lang="en-US" altLang="zh-CN" sz="1400" i="1" dirty="0">
                <a:ln>
                  <a:noFill/>
                </a:ln>
                <a:solidFill>
                  <a:schemeClr val="bg1"/>
                </a:solidFill>
                <a:effectLst/>
                <a:sym typeface="+mn-ea"/>
              </a:rPr>
              <a:t>TSG </a:t>
            </a:r>
            <a:r>
              <a:rPr lang="en-US" altLang="zh-CN" sz="1400" i="1">
                <a:ln>
                  <a:noFill/>
                </a:ln>
                <a:solidFill>
                  <a:schemeClr val="bg1"/>
                </a:solidFill>
                <a:effectLst/>
                <a:sym typeface="+mn-ea"/>
              </a:rPr>
              <a:t>SA WG2#160, Oct, </a:t>
            </a:r>
            <a:r>
              <a:rPr lang="en-US" altLang="zh-CN" sz="1400" i="1" dirty="0">
                <a:ln>
                  <a:noFill/>
                </a:ln>
                <a:solidFill>
                  <a:schemeClr val="bg1"/>
                </a:solidFill>
                <a:effectLst/>
                <a:sym typeface="+mn-ea"/>
              </a:rPr>
              <a:t>2023</a:t>
            </a:r>
            <a:r>
              <a:rPr lang="en-US" altLang="zh-CN" sz="1400" i="1">
                <a:ln>
                  <a:noFill/>
                </a:ln>
                <a:solidFill>
                  <a:schemeClr val="bg1"/>
                </a:solidFill>
                <a:effectLst/>
                <a:sym typeface="+mn-ea"/>
              </a:rPr>
              <a:t>, Chicago</a:t>
            </a:r>
            <a:endParaRPr kumimoji="0" lang="zh-CN" altLang="en-US" sz="1400" b="0" i="1" u="none" strike="noStrike" cap="none" normalizeH="0" baseline="0" dirty="0">
              <a:ln>
                <a:noFill/>
              </a:ln>
              <a:solidFill>
                <a:schemeClr val="bg1"/>
              </a:solidFill>
              <a:effectLst/>
              <a:latin typeface="Arial" panose="020B0604020202020204" pitchFamily="34" charset="0"/>
            </a:endParaRPr>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6" Type="http://schemas.openxmlformats.org/officeDocument/2006/relationships/theme" Target="../theme/theme1.xml"/><Relationship Id="rId5" Type="http://schemas.openxmlformats.org/officeDocument/2006/relationships/image" Target="../media/image2.png"/><Relationship Id="rId4" Type="http://schemas.openxmlformats.org/officeDocument/2006/relationships/image" Target="../media/image1.jpeg"/><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6" Type="http://schemas.openxmlformats.org/officeDocument/2006/relationships/theme" Target="../theme/theme2.xml"/><Relationship Id="rId5" Type="http://schemas.openxmlformats.org/officeDocument/2006/relationships/image" Target="../media/image2.png"/><Relationship Id="rId4" Type="http://schemas.openxmlformats.org/officeDocument/2006/relationships/image" Target="../media/image1.jpeg"/><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s>
</file>

<file path=ppt/slideMasters/_rels/slideMaster3.xml.rels><?xml version="1.0" encoding="UTF-8" standalone="yes"?>
<Relationships xmlns="http://schemas.openxmlformats.org/package/2006/relationships"><Relationship Id="rId6" Type="http://schemas.openxmlformats.org/officeDocument/2006/relationships/theme" Target="../theme/theme3.xml"/><Relationship Id="rId5" Type="http://schemas.openxmlformats.org/officeDocument/2006/relationships/image" Target="../media/image2.png"/><Relationship Id="rId4" Type="http://schemas.openxmlformats.org/officeDocument/2006/relationships/image" Target="../media/image1.jpeg"/><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s>
</file>

<file path=ppt/slideMasters/_rels/slideMaster4.xml.rels><?xml version="1.0" encoding="UTF-8" standalone="yes"?>
<Relationships xmlns="http://schemas.openxmlformats.org/package/2006/relationships"><Relationship Id="rId6" Type="http://schemas.openxmlformats.org/officeDocument/2006/relationships/theme" Target="../theme/theme4.xml"/><Relationship Id="rId5" Type="http://schemas.openxmlformats.org/officeDocument/2006/relationships/image" Target="../media/image2.png"/><Relationship Id="rId4" Type="http://schemas.openxmlformats.org/officeDocument/2006/relationships/image" Target="../media/image1.jpeg"/><Relationship Id="rId3" Type="http://schemas.openxmlformats.org/officeDocument/2006/relationships/slideLayout" Target="../slideLayouts/slideLayout12.xml"/><Relationship Id="rId2" Type="http://schemas.openxmlformats.org/officeDocument/2006/relationships/slideLayout" Target="../slideLayouts/slideLayout11.xml"/><Relationship Id="rId1" Type="http://schemas.openxmlformats.org/officeDocument/2006/relationships/slideLayout" Target="../slideLayouts/slideLayout10.xml"/></Relationships>
</file>

<file path=ppt/slideMasters/_rels/slideMaster5.xml.rels><?xml version="1.0" encoding="UTF-8" standalone="yes"?>
<Relationships xmlns="http://schemas.openxmlformats.org/package/2006/relationships"><Relationship Id="rId6" Type="http://schemas.openxmlformats.org/officeDocument/2006/relationships/theme" Target="../theme/theme5.xml"/><Relationship Id="rId5" Type="http://schemas.openxmlformats.org/officeDocument/2006/relationships/image" Target="../media/image2.png"/><Relationship Id="rId4" Type="http://schemas.openxmlformats.org/officeDocument/2006/relationships/image" Target="../media/image1.jpeg"/><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590550" y="6373813"/>
            <a:ext cx="6169025" cy="323850"/>
          </a:xfrm>
          <a:prstGeom prst="homePlate">
            <a:avLst>
              <a:gd name="adj" fmla="val 91541"/>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a:p>
        </p:txBody>
      </p:sp>
      <p:sp>
        <p:nvSpPr>
          <p:cNvPr id="1027" name="Title Placeholder 1"/>
          <p:cNvSpPr>
            <a:spLocks noGrp="1"/>
          </p:cNvSpPr>
          <p:nvPr>
            <p:ph type="title"/>
          </p:nvPr>
        </p:nvSpPr>
        <p:spPr bwMode="auto">
          <a:xfrm>
            <a:off x="488950" y="228600"/>
            <a:ext cx="682783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485775" y="1454150"/>
            <a:ext cx="8388350"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en-US" altLang="en-US" dirty="0"/>
              <a:t>Click to edit Master text styles</a:t>
            </a:r>
            <a:endParaRPr lang="en-US" altLang="en-US" dirty="0"/>
          </a:p>
          <a:p>
            <a:pPr lvl="1"/>
            <a:r>
              <a:rPr lang="en-US" altLang="en-US" dirty="0"/>
              <a:t>Second level</a:t>
            </a:r>
            <a:endParaRPr lang="en-US" altLang="en-US" dirty="0"/>
          </a:p>
          <a:p>
            <a:pPr lvl="2"/>
            <a:r>
              <a:rPr lang="en-US" altLang="en-US" dirty="0"/>
              <a:t>Third level</a:t>
            </a:r>
            <a:endParaRPr lang="en-US" altLang="en-US" dirty="0"/>
          </a:p>
          <a:p>
            <a:pPr lvl="3"/>
            <a:r>
              <a:rPr lang="en-US" altLang="en-US" dirty="0"/>
              <a:t>Fourth level</a:t>
            </a:r>
            <a:endParaRPr lang="en-US" altLang="en-US" dirty="0"/>
          </a:p>
          <a:p>
            <a:pPr lvl="4"/>
            <a:r>
              <a:rPr lang="en-US" altLang="en-US" dirty="0"/>
              <a:t>Fifth level</a:t>
            </a:r>
            <a:endParaRPr lang="en-GB" altLang="en-US" dirty="0"/>
          </a:p>
        </p:txBody>
      </p:sp>
      <p:sp>
        <p:nvSpPr>
          <p:cNvPr id="12" name="Oval 11"/>
          <p:cNvSpPr/>
          <p:nvPr userDrawn="1"/>
        </p:nvSpPr>
        <p:spPr bwMode="auto">
          <a:xfrm>
            <a:off x="8318500" y="6383338"/>
            <a:ext cx="511175" cy="296862"/>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1E10F64A-668A-451F-BD49-32A860AAC750}" type="slidenum">
              <a:rPr lang="en-GB" altLang="en-US" b="1" smtClean="0"/>
            </a:fld>
            <a:endParaRPr lang="en-GB" altLang="en-US" b="1"/>
          </a:p>
          <a:p>
            <a:pPr>
              <a:defRPr/>
            </a:pPr>
            <a:endParaRPr lang="en-GB" altLang="en-US"/>
          </a:p>
        </p:txBody>
      </p:sp>
      <p:sp>
        <p:nvSpPr>
          <p:cNvPr id="1031" name="Rectangle 15"/>
          <p:cNvSpPr>
            <a:spLocks noChangeArrowheads="1"/>
          </p:cNvSpPr>
          <p:nvPr userDrawn="1"/>
        </p:nvSpPr>
        <p:spPr bwMode="auto">
          <a:xfrm>
            <a:off x="4086225" y="3303588"/>
            <a:ext cx="9715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a:solidFill>
                  <a:schemeClr val="bg1"/>
                </a:solidFill>
              </a:rPr>
              <a:t>© 3GPP 2012</a:t>
            </a:r>
            <a:endParaRPr lang="en-GB" altLang="en-US"/>
          </a:p>
        </p:txBody>
      </p:sp>
      <p:sp>
        <p:nvSpPr>
          <p:cNvPr id="1032" name="Rectangle 16"/>
          <p:cNvSpPr>
            <a:spLocks noChangeArrowheads="1"/>
          </p:cNvSpPr>
          <p:nvPr userDrawn="1"/>
        </p:nvSpPr>
        <p:spPr bwMode="auto">
          <a:xfrm>
            <a:off x="7439025" y="6462713"/>
            <a:ext cx="82426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t>© 3GPP 2022</a:t>
            </a:r>
            <a:endParaRPr lang="en-GB" altLang="en-US" sz="800" dirty="0"/>
          </a:p>
        </p:txBody>
      </p:sp>
      <p:pic>
        <p:nvPicPr>
          <p:cNvPr id="1033" name="Picture 10" descr="3GPP_TM_RD.jpg"/>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526338" y="415925"/>
            <a:ext cx="13081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13"/>
          <p:cNvSpPr txBox="1"/>
          <p:nvPr userDrawn="1"/>
        </p:nvSpPr>
        <p:spPr>
          <a:xfrm>
            <a:off x="590550" y="6448743"/>
            <a:ext cx="5473170" cy="242887"/>
          </a:xfrm>
          <a:prstGeom prst="rect">
            <a:avLst/>
          </a:prstGeom>
          <a:noFill/>
        </p:spPr>
        <p:txBody>
          <a:bodyPr anchor="ctr">
            <a:noAutofit/>
          </a:bodyPr>
          <a:lstStyle/>
          <a:p>
            <a:pPr marL="0" marR="0" indent="0" algn="l" defTabSz="914400" rtl="0" eaLnBrk="0" fontAlgn="base" latinLnBrk="0" hangingPunct="0">
              <a:lnSpc>
                <a:spcPct val="100000"/>
              </a:lnSpc>
              <a:spcBef>
                <a:spcPct val="0"/>
              </a:spcBef>
              <a:spcAft>
                <a:spcPct val="0"/>
              </a:spcAft>
              <a:buClrTx/>
              <a:buSzTx/>
              <a:buFontTx/>
              <a:buNone/>
            </a:pPr>
            <a:r>
              <a:rPr lang="en-US" altLang="zh-CN" sz="1200" i="1" dirty="0">
                <a:ln>
                  <a:noFill/>
                </a:ln>
                <a:solidFill>
                  <a:schemeClr val="bg1"/>
                </a:solidFill>
                <a:effectLst/>
                <a:sym typeface="+mn-ea"/>
              </a:rPr>
              <a:t>TSG </a:t>
            </a:r>
            <a:r>
              <a:rPr lang="en-US" altLang="zh-CN" sz="1200" i="1">
                <a:ln>
                  <a:noFill/>
                </a:ln>
                <a:solidFill>
                  <a:schemeClr val="bg1"/>
                </a:solidFill>
                <a:effectLst/>
                <a:sym typeface="+mn-ea"/>
              </a:rPr>
              <a:t>SA WG2#160, Oct, </a:t>
            </a:r>
            <a:r>
              <a:rPr lang="en-US" altLang="zh-CN" sz="1200" i="1" dirty="0">
                <a:ln>
                  <a:noFill/>
                </a:ln>
                <a:solidFill>
                  <a:schemeClr val="bg1"/>
                </a:solidFill>
                <a:effectLst/>
                <a:sym typeface="+mn-ea"/>
              </a:rPr>
              <a:t>2023</a:t>
            </a:r>
            <a:r>
              <a:rPr lang="en-US" altLang="zh-CN" sz="1200" i="1">
                <a:ln>
                  <a:noFill/>
                </a:ln>
                <a:solidFill>
                  <a:schemeClr val="bg1"/>
                </a:solidFill>
                <a:effectLst/>
                <a:sym typeface="+mn-ea"/>
              </a:rPr>
              <a:t>, Chicago</a:t>
            </a:r>
            <a:endParaRPr sz="1200" baseline="0">
              <a:solidFill>
                <a:schemeClr val="bg1"/>
              </a:solidFill>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ransition spd="slow"/>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anose="020F0502020204030204" pitchFamily="34" charset="0"/>
        </a:defRPr>
      </a:lvl2pPr>
      <a:lvl3pPr algn="ctr" rtl="0" eaLnBrk="0" fontAlgn="base" hangingPunct="0">
        <a:spcBef>
          <a:spcPct val="0"/>
        </a:spcBef>
        <a:spcAft>
          <a:spcPct val="0"/>
        </a:spcAft>
        <a:defRPr sz="3200">
          <a:solidFill>
            <a:srgbClr val="FF0000"/>
          </a:solidFill>
          <a:latin typeface="Calibri" panose="020F0502020204030204" pitchFamily="34" charset="0"/>
        </a:defRPr>
      </a:lvl3pPr>
      <a:lvl4pPr algn="ctr" rtl="0" eaLnBrk="0" fontAlgn="base" hangingPunct="0">
        <a:spcBef>
          <a:spcPct val="0"/>
        </a:spcBef>
        <a:spcAft>
          <a:spcPct val="0"/>
        </a:spcAft>
        <a:defRPr sz="3200">
          <a:solidFill>
            <a:srgbClr val="FF0000"/>
          </a:solidFill>
          <a:latin typeface="Calibri" panose="020F0502020204030204" pitchFamily="34" charset="0"/>
        </a:defRPr>
      </a:lvl4pPr>
      <a:lvl5pPr algn="ctr" rtl="0" eaLnBrk="0" fontAlgn="base" hangingPunct="0">
        <a:spcBef>
          <a:spcPct val="0"/>
        </a:spcBef>
        <a:spcAft>
          <a:spcPct val="0"/>
        </a:spcAft>
        <a:defRPr sz="3200">
          <a:solidFill>
            <a:srgbClr val="FF0000"/>
          </a:solidFill>
          <a:latin typeface="Calibri" panose="020F0502020204030204" pitchFamily="34" charset="0"/>
        </a:defRPr>
      </a:lvl5pPr>
      <a:lvl6pPr marL="457200" algn="ctr" rtl="0" eaLnBrk="0" fontAlgn="base" hangingPunct="0">
        <a:spcBef>
          <a:spcPct val="0"/>
        </a:spcBef>
        <a:spcAft>
          <a:spcPct val="0"/>
        </a:spcAft>
        <a:defRPr sz="3200">
          <a:solidFill>
            <a:srgbClr val="FF0000"/>
          </a:solidFill>
          <a:latin typeface="Calibri" panose="020F0502020204030204" pitchFamily="34" charset="0"/>
        </a:defRPr>
      </a:lvl6pPr>
      <a:lvl7pPr marL="914400" algn="ctr" rtl="0" eaLnBrk="0" fontAlgn="base" hangingPunct="0">
        <a:spcBef>
          <a:spcPct val="0"/>
        </a:spcBef>
        <a:spcAft>
          <a:spcPct val="0"/>
        </a:spcAft>
        <a:defRPr sz="3200">
          <a:solidFill>
            <a:srgbClr val="FF0000"/>
          </a:solidFill>
          <a:latin typeface="Calibri" panose="020F0502020204030204" pitchFamily="34" charset="0"/>
        </a:defRPr>
      </a:lvl7pPr>
      <a:lvl8pPr marL="1371600" algn="ctr" rtl="0" eaLnBrk="0" fontAlgn="base" hangingPunct="0">
        <a:spcBef>
          <a:spcPct val="0"/>
        </a:spcBef>
        <a:spcAft>
          <a:spcPct val="0"/>
        </a:spcAft>
        <a:defRPr sz="3200">
          <a:solidFill>
            <a:srgbClr val="FF0000"/>
          </a:solidFill>
          <a:latin typeface="Calibri" panose="020F0502020204030204" pitchFamily="34" charset="0"/>
        </a:defRPr>
      </a:lvl8pPr>
      <a:lvl9pPr marL="1828800" algn="ctr" rtl="0" eaLnBrk="0" fontAlgn="base" hangingPunct="0">
        <a:spcBef>
          <a:spcPct val="0"/>
        </a:spcBef>
        <a:spcAft>
          <a:spcPct val="0"/>
        </a:spcAft>
        <a:defRPr sz="3200">
          <a:solidFill>
            <a:srgbClr val="FF0000"/>
          </a:solidFill>
          <a:latin typeface="Calibri" panose="020F0502020204030204" pitchFamily="34" charset="0"/>
        </a:defRPr>
      </a:lvl9pPr>
    </p:titleStyle>
    <p:bodyStyle>
      <a:lvl1pPr marL="457200" indent="-457200" algn="l" rtl="0" eaLnBrk="0" fontAlgn="base" hangingPunct="0">
        <a:spcBef>
          <a:spcPct val="20000"/>
        </a:spcBef>
        <a:spcAft>
          <a:spcPct val="0"/>
        </a:spcAft>
        <a:buBlip>
          <a:blip r:embed="rId5"/>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590550" y="6373813"/>
            <a:ext cx="6169025" cy="323850"/>
          </a:xfrm>
          <a:prstGeom prst="homePlate">
            <a:avLst>
              <a:gd name="adj" fmla="val 91541"/>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a:p>
        </p:txBody>
      </p:sp>
      <p:sp>
        <p:nvSpPr>
          <p:cNvPr id="1027" name="Title Placeholder 1"/>
          <p:cNvSpPr>
            <a:spLocks noGrp="1"/>
          </p:cNvSpPr>
          <p:nvPr>
            <p:ph type="title"/>
          </p:nvPr>
        </p:nvSpPr>
        <p:spPr bwMode="auto">
          <a:xfrm>
            <a:off x="488950" y="228600"/>
            <a:ext cx="682783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485775" y="1454150"/>
            <a:ext cx="8388350"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en-US" altLang="en-US" dirty="0"/>
              <a:t>Click to edit Master text styles</a:t>
            </a:r>
            <a:endParaRPr lang="en-US" altLang="en-US" dirty="0"/>
          </a:p>
          <a:p>
            <a:pPr lvl="1"/>
            <a:r>
              <a:rPr lang="en-US" altLang="en-US" dirty="0"/>
              <a:t>Second level</a:t>
            </a:r>
            <a:endParaRPr lang="en-US" altLang="en-US" dirty="0"/>
          </a:p>
          <a:p>
            <a:pPr lvl="2"/>
            <a:r>
              <a:rPr lang="en-US" altLang="en-US" dirty="0"/>
              <a:t>Third level</a:t>
            </a:r>
            <a:endParaRPr lang="en-US" altLang="en-US" dirty="0"/>
          </a:p>
          <a:p>
            <a:pPr lvl="3"/>
            <a:r>
              <a:rPr lang="en-US" altLang="en-US" dirty="0"/>
              <a:t>Fourth level</a:t>
            </a:r>
            <a:endParaRPr lang="en-US" altLang="en-US" dirty="0"/>
          </a:p>
          <a:p>
            <a:pPr lvl="4"/>
            <a:r>
              <a:rPr lang="en-US" altLang="en-US" dirty="0"/>
              <a:t>Fifth level</a:t>
            </a:r>
            <a:endParaRPr lang="en-GB" altLang="en-US" dirty="0"/>
          </a:p>
        </p:txBody>
      </p:sp>
      <p:sp>
        <p:nvSpPr>
          <p:cNvPr id="12" name="Oval 11"/>
          <p:cNvSpPr/>
          <p:nvPr userDrawn="1"/>
        </p:nvSpPr>
        <p:spPr bwMode="auto">
          <a:xfrm>
            <a:off x="8318500" y="6383338"/>
            <a:ext cx="511175" cy="296862"/>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1E10F64A-668A-451F-BD49-32A860AAC750}" type="slidenum">
              <a:rPr lang="en-GB" altLang="en-US" b="1" smtClean="0"/>
            </a:fld>
            <a:endParaRPr lang="en-GB" altLang="en-US" b="1"/>
          </a:p>
          <a:p>
            <a:pPr>
              <a:defRPr/>
            </a:pPr>
            <a:endParaRPr lang="en-GB" altLang="en-US"/>
          </a:p>
        </p:txBody>
      </p:sp>
      <p:sp>
        <p:nvSpPr>
          <p:cNvPr id="1031" name="Rectangle 15"/>
          <p:cNvSpPr>
            <a:spLocks noChangeArrowheads="1"/>
          </p:cNvSpPr>
          <p:nvPr userDrawn="1"/>
        </p:nvSpPr>
        <p:spPr bwMode="auto">
          <a:xfrm>
            <a:off x="4086225" y="3303588"/>
            <a:ext cx="9715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a:solidFill>
                  <a:schemeClr val="bg1"/>
                </a:solidFill>
              </a:rPr>
              <a:t>© 3GPP 2012</a:t>
            </a:r>
            <a:endParaRPr lang="en-GB" altLang="en-US"/>
          </a:p>
        </p:txBody>
      </p:sp>
      <p:sp>
        <p:nvSpPr>
          <p:cNvPr id="1032" name="Rectangle 16"/>
          <p:cNvSpPr>
            <a:spLocks noChangeArrowheads="1"/>
          </p:cNvSpPr>
          <p:nvPr userDrawn="1"/>
        </p:nvSpPr>
        <p:spPr bwMode="auto">
          <a:xfrm>
            <a:off x="7439025" y="6462713"/>
            <a:ext cx="82426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t>© 3GPP 2022</a:t>
            </a:r>
            <a:endParaRPr lang="en-GB" altLang="en-US" sz="800" dirty="0"/>
          </a:p>
        </p:txBody>
      </p:sp>
      <p:pic>
        <p:nvPicPr>
          <p:cNvPr id="1033" name="Picture 10" descr="3GPP_TM_RD.jpg"/>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526338" y="415925"/>
            <a:ext cx="13081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13"/>
          <p:cNvSpPr txBox="1"/>
          <p:nvPr userDrawn="1"/>
        </p:nvSpPr>
        <p:spPr>
          <a:xfrm>
            <a:off x="590550" y="6448743"/>
            <a:ext cx="5473170" cy="242887"/>
          </a:xfrm>
          <a:prstGeom prst="rect">
            <a:avLst/>
          </a:prstGeom>
          <a:noFill/>
        </p:spPr>
        <p:txBody>
          <a:bodyPr anchor="ctr">
            <a:noAutofit/>
          </a:bodyPr>
          <a:lstStyle/>
          <a:p>
            <a:pPr marL="0" marR="0" indent="0" algn="l" defTabSz="914400" rtl="0" eaLnBrk="0" fontAlgn="base" latinLnBrk="0" hangingPunct="0">
              <a:lnSpc>
                <a:spcPct val="100000"/>
              </a:lnSpc>
              <a:spcBef>
                <a:spcPct val="0"/>
              </a:spcBef>
              <a:spcAft>
                <a:spcPct val="0"/>
              </a:spcAft>
              <a:buClrTx/>
              <a:buSzTx/>
              <a:buFontTx/>
              <a:buNone/>
            </a:pPr>
            <a:r>
              <a:rPr lang="en-US" altLang="zh-CN" sz="1200" i="1" dirty="0">
                <a:ln>
                  <a:noFill/>
                </a:ln>
                <a:solidFill>
                  <a:schemeClr val="bg1"/>
                </a:solidFill>
                <a:effectLst/>
                <a:sym typeface="+mn-ea"/>
              </a:rPr>
              <a:t>TSG </a:t>
            </a:r>
            <a:r>
              <a:rPr lang="en-US" altLang="zh-CN" sz="1200" i="1">
                <a:ln>
                  <a:noFill/>
                </a:ln>
                <a:solidFill>
                  <a:schemeClr val="bg1"/>
                </a:solidFill>
                <a:effectLst/>
                <a:sym typeface="+mn-ea"/>
              </a:rPr>
              <a:t>SA WG2#160, Oct, </a:t>
            </a:r>
            <a:r>
              <a:rPr lang="en-US" altLang="zh-CN" sz="1200" i="1" dirty="0">
                <a:ln>
                  <a:noFill/>
                </a:ln>
                <a:solidFill>
                  <a:schemeClr val="bg1"/>
                </a:solidFill>
                <a:effectLst/>
                <a:sym typeface="+mn-ea"/>
              </a:rPr>
              <a:t>2023</a:t>
            </a:r>
            <a:r>
              <a:rPr lang="en-US" altLang="zh-CN" sz="1200" i="1">
                <a:ln>
                  <a:noFill/>
                </a:ln>
                <a:solidFill>
                  <a:schemeClr val="bg1"/>
                </a:solidFill>
                <a:effectLst/>
                <a:sym typeface="+mn-ea"/>
              </a:rPr>
              <a:t>, Chicago</a:t>
            </a:r>
            <a:endParaRPr sz="1200" baseline="0">
              <a:solidFill>
                <a:schemeClr val="bg1"/>
              </a:solidFill>
              <a:latin typeface="+mn-lt"/>
            </a:endParaRPr>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Lst>
  <p:transition spd="slow"/>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anose="020F0502020204030204" pitchFamily="34" charset="0"/>
        </a:defRPr>
      </a:lvl2pPr>
      <a:lvl3pPr algn="ctr" rtl="0" eaLnBrk="0" fontAlgn="base" hangingPunct="0">
        <a:spcBef>
          <a:spcPct val="0"/>
        </a:spcBef>
        <a:spcAft>
          <a:spcPct val="0"/>
        </a:spcAft>
        <a:defRPr sz="3200">
          <a:solidFill>
            <a:srgbClr val="FF0000"/>
          </a:solidFill>
          <a:latin typeface="Calibri" panose="020F0502020204030204" pitchFamily="34" charset="0"/>
        </a:defRPr>
      </a:lvl3pPr>
      <a:lvl4pPr algn="ctr" rtl="0" eaLnBrk="0" fontAlgn="base" hangingPunct="0">
        <a:spcBef>
          <a:spcPct val="0"/>
        </a:spcBef>
        <a:spcAft>
          <a:spcPct val="0"/>
        </a:spcAft>
        <a:defRPr sz="3200">
          <a:solidFill>
            <a:srgbClr val="FF0000"/>
          </a:solidFill>
          <a:latin typeface="Calibri" panose="020F0502020204030204" pitchFamily="34" charset="0"/>
        </a:defRPr>
      </a:lvl4pPr>
      <a:lvl5pPr algn="ctr" rtl="0" eaLnBrk="0" fontAlgn="base" hangingPunct="0">
        <a:spcBef>
          <a:spcPct val="0"/>
        </a:spcBef>
        <a:spcAft>
          <a:spcPct val="0"/>
        </a:spcAft>
        <a:defRPr sz="3200">
          <a:solidFill>
            <a:srgbClr val="FF0000"/>
          </a:solidFill>
          <a:latin typeface="Calibri" panose="020F0502020204030204" pitchFamily="34" charset="0"/>
        </a:defRPr>
      </a:lvl5pPr>
      <a:lvl6pPr marL="457200" algn="ctr" rtl="0" eaLnBrk="0" fontAlgn="base" hangingPunct="0">
        <a:spcBef>
          <a:spcPct val="0"/>
        </a:spcBef>
        <a:spcAft>
          <a:spcPct val="0"/>
        </a:spcAft>
        <a:defRPr sz="3200">
          <a:solidFill>
            <a:srgbClr val="FF0000"/>
          </a:solidFill>
          <a:latin typeface="Calibri" panose="020F0502020204030204" pitchFamily="34" charset="0"/>
        </a:defRPr>
      </a:lvl6pPr>
      <a:lvl7pPr marL="914400" algn="ctr" rtl="0" eaLnBrk="0" fontAlgn="base" hangingPunct="0">
        <a:spcBef>
          <a:spcPct val="0"/>
        </a:spcBef>
        <a:spcAft>
          <a:spcPct val="0"/>
        </a:spcAft>
        <a:defRPr sz="3200">
          <a:solidFill>
            <a:srgbClr val="FF0000"/>
          </a:solidFill>
          <a:latin typeface="Calibri" panose="020F0502020204030204" pitchFamily="34" charset="0"/>
        </a:defRPr>
      </a:lvl7pPr>
      <a:lvl8pPr marL="1371600" algn="ctr" rtl="0" eaLnBrk="0" fontAlgn="base" hangingPunct="0">
        <a:spcBef>
          <a:spcPct val="0"/>
        </a:spcBef>
        <a:spcAft>
          <a:spcPct val="0"/>
        </a:spcAft>
        <a:defRPr sz="3200">
          <a:solidFill>
            <a:srgbClr val="FF0000"/>
          </a:solidFill>
          <a:latin typeface="Calibri" panose="020F0502020204030204" pitchFamily="34" charset="0"/>
        </a:defRPr>
      </a:lvl8pPr>
      <a:lvl9pPr marL="1828800" algn="ctr" rtl="0" eaLnBrk="0" fontAlgn="base" hangingPunct="0">
        <a:spcBef>
          <a:spcPct val="0"/>
        </a:spcBef>
        <a:spcAft>
          <a:spcPct val="0"/>
        </a:spcAft>
        <a:defRPr sz="3200">
          <a:solidFill>
            <a:srgbClr val="FF0000"/>
          </a:solidFill>
          <a:latin typeface="Calibri" panose="020F0502020204030204" pitchFamily="34" charset="0"/>
        </a:defRPr>
      </a:lvl9pPr>
    </p:titleStyle>
    <p:bodyStyle>
      <a:lvl1pPr marL="457200" indent="-457200" algn="l" rtl="0" eaLnBrk="0" fontAlgn="base" hangingPunct="0">
        <a:spcBef>
          <a:spcPct val="20000"/>
        </a:spcBef>
        <a:spcAft>
          <a:spcPct val="0"/>
        </a:spcAft>
        <a:buBlip>
          <a:blip r:embed="rId5"/>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590550" y="6373813"/>
            <a:ext cx="6169025" cy="323850"/>
          </a:xfrm>
          <a:prstGeom prst="homePlate">
            <a:avLst>
              <a:gd name="adj" fmla="val 91541"/>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a:p>
        </p:txBody>
      </p:sp>
      <p:sp>
        <p:nvSpPr>
          <p:cNvPr id="1027" name="Title Placeholder 1"/>
          <p:cNvSpPr>
            <a:spLocks noGrp="1"/>
          </p:cNvSpPr>
          <p:nvPr>
            <p:ph type="title"/>
          </p:nvPr>
        </p:nvSpPr>
        <p:spPr bwMode="auto">
          <a:xfrm>
            <a:off x="488950" y="228600"/>
            <a:ext cx="682783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485775" y="1454150"/>
            <a:ext cx="8388350"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en-US" altLang="en-US" dirty="0"/>
              <a:t>Click to edit Master text styles</a:t>
            </a:r>
            <a:endParaRPr lang="en-US" altLang="en-US" dirty="0"/>
          </a:p>
          <a:p>
            <a:pPr lvl="1"/>
            <a:r>
              <a:rPr lang="en-US" altLang="en-US" dirty="0"/>
              <a:t>Second level</a:t>
            </a:r>
            <a:endParaRPr lang="en-US" altLang="en-US" dirty="0"/>
          </a:p>
          <a:p>
            <a:pPr lvl="2"/>
            <a:r>
              <a:rPr lang="en-US" altLang="en-US" dirty="0"/>
              <a:t>Third level</a:t>
            </a:r>
            <a:endParaRPr lang="en-US" altLang="en-US" dirty="0"/>
          </a:p>
          <a:p>
            <a:pPr lvl="3"/>
            <a:r>
              <a:rPr lang="en-US" altLang="en-US" dirty="0"/>
              <a:t>Fourth level</a:t>
            </a:r>
            <a:endParaRPr lang="en-US" altLang="en-US" dirty="0"/>
          </a:p>
          <a:p>
            <a:pPr lvl="4"/>
            <a:r>
              <a:rPr lang="en-US" altLang="en-US" dirty="0"/>
              <a:t>Fifth level</a:t>
            </a:r>
            <a:endParaRPr lang="en-GB" altLang="en-US" dirty="0"/>
          </a:p>
        </p:txBody>
      </p:sp>
      <p:sp>
        <p:nvSpPr>
          <p:cNvPr id="12" name="Oval 11"/>
          <p:cNvSpPr/>
          <p:nvPr userDrawn="1"/>
        </p:nvSpPr>
        <p:spPr bwMode="auto">
          <a:xfrm>
            <a:off x="8318500" y="6383338"/>
            <a:ext cx="511175" cy="296862"/>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1E10F64A-668A-451F-BD49-32A860AAC750}" type="slidenum">
              <a:rPr lang="en-GB" altLang="en-US" b="1" smtClean="0"/>
            </a:fld>
            <a:endParaRPr lang="en-GB" altLang="en-US" b="1"/>
          </a:p>
          <a:p>
            <a:pPr>
              <a:defRPr/>
            </a:pPr>
            <a:endParaRPr lang="en-GB" altLang="en-US"/>
          </a:p>
        </p:txBody>
      </p:sp>
      <p:sp>
        <p:nvSpPr>
          <p:cNvPr id="1031" name="Rectangle 15"/>
          <p:cNvSpPr>
            <a:spLocks noChangeArrowheads="1"/>
          </p:cNvSpPr>
          <p:nvPr userDrawn="1"/>
        </p:nvSpPr>
        <p:spPr bwMode="auto">
          <a:xfrm>
            <a:off x="4086225" y="3303588"/>
            <a:ext cx="9715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a:solidFill>
                  <a:schemeClr val="bg1"/>
                </a:solidFill>
              </a:rPr>
              <a:t>© 3GPP 2012</a:t>
            </a:r>
            <a:endParaRPr lang="en-GB" altLang="en-US"/>
          </a:p>
        </p:txBody>
      </p:sp>
      <p:sp>
        <p:nvSpPr>
          <p:cNvPr id="1032" name="Rectangle 16"/>
          <p:cNvSpPr>
            <a:spLocks noChangeArrowheads="1"/>
          </p:cNvSpPr>
          <p:nvPr userDrawn="1"/>
        </p:nvSpPr>
        <p:spPr bwMode="auto">
          <a:xfrm>
            <a:off x="7439025" y="6462713"/>
            <a:ext cx="82426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t>© 3GPP 2022</a:t>
            </a:r>
            <a:endParaRPr lang="en-GB" altLang="en-US" sz="800" dirty="0"/>
          </a:p>
        </p:txBody>
      </p:sp>
      <p:pic>
        <p:nvPicPr>
          <p:cNvPr id="1033" name="Picture 10" descr="3GPP_TM_RD.jpg"/>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526338" y="415925"/>
            <a:ext cx="13081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13"/>
          <p:cNvSpPr txBox="1"/>
          <p:nvPr userDrawn="1"/>
        </p:nvSpPr>
        <p:spPr>
          <a:xfrm>
            <a:off x="590550" y="6448743"/>
            <a:ext cx="5473170" cy="242887"/>
          </a:xfrm>
          <a:prstGeom prst="rect">
            <a:avLst/>
          </a:prstGeom>
          <a:noFill/>
        </p:spPr>
        <p:txBody>
          <a:bodyPr anchor="ctr">
            <a:noAutofit/>
          </a:bodyPr>
          <a:lstStyle/>
          <a:p>
            <a:pPr marL="0" marR="0" indent="0" algn="l" defTabSz="914400" rtl="0" eaLnBrk="0" fontAlgn="base" latinLnBrk="0" hangingPunct="0">
              <a:lnSpc>
                <a:spcPct val="100000"/>
              </a:lnSpc>
              <a:spcBef>
                <a:spcPct val="0"/>
              </a:spcBef>
              <a:spcAft>
                <a:spcPct val="0"/>
              </a:spcAft>
              <a:buClrTx/>
              <a:buSzTx/>
              <a:buFontTx/>
              <a:buNone/>
            </a:pPr>
            <a:r>
              <a:rPr lang="en-US" altLang="zh-CN" sz="1200" i="1" dirty="0">
                <a:ln>
                  <a:noFill/>
                </a:ln>
                <a:solidFill>
                  <a:schemeClr val="bg1"/>
                </a:solidFill>
                <a:effectLst/>
                <a:sym typeface="+mn-ea"/>
              </a:rPr>
              <a:t>TSG </a:t>
            </a:r>
            <a:r>
              <a:rPr lang="en-US" altLang="zh-CN" sz="1200" i="1">
                <a:ln>
                  <a:noFill/>
                </a:ln>
                <a:solidFill>
                  <a:schemeClr val="bg1"/>
                </a:solidFill>
                <a:effectLst/>
                <a:sym typeface="+mn-ea"/>
              </a:rPr>
              <a:t>SA WG2#160, Oct, </a:t>
            </a:r>
            <a:r>
              <a:rPr lang="en-US" altLang="zh-CN" sz="1200" i="1" dirty="0">
                <a:ln>
                  <a:noFill/>
                </a:ln>
                <a:solidFill>
                  <a:schemeClr val="bg1"/>
                </a:solidFill>
                <a:effectLst/>
                <a:sym typeface="+mn-ea"/>
              </a:rPr>
              <a:t>2023</a:t>
            </a:r>
            <a:r>
              <a:rPr lang="en-US" altLang="zh-CN" sz="1200" i="1">
                <a:ln>
                  <a:noFill/>
                </a:ln>
                <a:solidFill>
                  <a:schemeClr val="bg1"/>
                </a:solidFill>
                <a:effectLst/>
                <a:sym typeface="+mn-ea"/>
              </a:rPr>
              <a:t>, Chicago</a:t>
            </a:r>
            <a:endParaRPr sz="1200" baseline="0">
              <a:solidFill>
                <a:schemeClr val="bg1"/>
              </a:solidFill>
              <a:latin typeface="+mn-lt"/>
            </a:endParaRPr>
          </a:p>
        </p:txBody>
      </p:sp>
    </p:spTree>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Lst>
  <p:transition spd="slow"/>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anose="020F0502020204030204" pitchFamily="34" charset="0"/>
        </a:defRPr>
      </a:lvl2pPr>
      <a:lvl3pPr algn="ctr" rtl="0" eaLnBrk="0" fontAlgn="base" hangingPunct="0">
        <a:spcBef>
          <a:spcPct val="0"/>
        </a:spcBef>
        <a:spcAft>
          <a:spcPct val="0"/>
        </a:spcAft>
        <a:defRPr sz="3200">
          <a:solidFill>
            <a:srgbClr val="FF0000"/>
          </a:solidFill>
          <a:latin typeface="Calibri" panose="020F0502020204030204" pitchFamily="34" charset="0"/>
        </a:defRPr>
      </a:lvl3pPr>
      <a:lvl4pPr algn="ctr" rtl="0" eaLnBrk="0" fontAlgn="base" hangingPunct="0">
        <a:spcBef>
          <a:spcPct val="0"/>
        </a:spcBef>
        <a:spcAft>
          <a:spcPct val="0"/>
        </a:spcAft>
        <a:defRPr sz="3200">
          <a:solidFill>
            <a:srgbClr val="FF0000"/>
          </a:solidFill>
          <a:latin typeface="Calibri" panose="020F0502020204030204" pitchFamily="34" charset="0"/>
        </a:defRPr>
      </a:lvl4pPr>
      <a:lvl5pPr algn="ctr" rtl="0" eaLnBrk="0" fontAlgn="base" hangingPunct="0">
        <a:spcBef>
          <a:spcPct val="0"/>
        </a:spcBef>
        <a:spcAft>
          <a:spcPct val="0"/>
        </a:spcAft>
        <a:defRPr sz="3200">
          <a:solidFill>
            <a:srgbClr val="FF0000"/>
          </a:solidFill>
          <a:latin typeface="Calibri" panose="020F0502020204030204" pitchFamily="34" charset="0"/>
        </a:defRPr>
      </a:lvl5pPr>
      <a:lvl6pPr marL="457200" algn="ctr" rtl="0" eaLnBrk="0" fontAlgn="base" hangingPunct="0">
        <a:spcBef>
          <a:spcPct val="0"/>
        </a:spcBef>
        <a:spcAft>
          <a:spcPct val="0"/>
        </a:spcAft>
        <a:defRPr sz="3200">
          <a:solidFill>
            <a:srgbClr val="FF0000"/>
          </a:solidFill>
          <a:latin typeface="Calibri" panose="020F0502020204030204" pitchFamily="34" charset="0"/>
        </a:defRPr>
      </a:lvl6pPr>
      <a:lvl7pPr marL="914400" algn="ctr" rtl="0" eaLnBrk="0" fontAlgn="base" hangingPunct="0">
        <a:spcBef>
          <a:spcPct val="0"/>
        </a:spcBef>
        <a:spcAft>
          <a:spcPct val="0"/>
        </a:spcAft>
        <a:defRPr sz="3200">
          <a:solidFill>
            <a:srgbClr val="FF0000"/>
          </a:solidFill>
          <a:latin typeface="Calibri" panose="020F0502020204030204" pitchFamily="34" charset="0"/>
        </a:defRPr>
      </a:lvl7pPr>
      <a:lvl8pPr marL="1371600" algn="ctr" rtl="0" eaLnBrk="0" fontAlgn="base" hangingPunct="0">
        <a:spcBef>
          <a:spcPct val="0"/>
        </a:spcBef>
        <a:spcAft>
          <a:spcPct val="0"/>
        </a:spcAft>
        <a:defRPr sz="3200">
          <a:solidFill>
            <a:srgbClr val="FF0000"/>
          </a:solidFill>
          <a:latin typeface="Calibri" panose="020F0502020204030204" pitchFamily="34" charset="0"/>
        </a:defRPr>
      </a:lvl8pPr>
      <a:lvl9pPr marL="1828800" algn="ctr" rtl="0" eaLnBrk="0" fontAlgn="base" hangingPunct="0">
        <a:spcBef>
          <a:spcPct val="0"/>
        </a:spcBef>
        <a:spcAft>
          <a:spcPct val="0"/>
        </a:spcAft>
        <a:defRPr sz="3200">
          <a:solidFill>
            <a:srgbClr val="FF0000"/>
          </a:solidFill>
          <a:latin typeface="Calibri" panose="020F0502020204030204" pitchFamily="34" charset="0"/>
        </a:defRPr>
      </a:lvl9pPr>
    </p:titleStyle>
    <p:bodyStyle>
      <a:lvl1pPr marL="457200" indent="-457200" algn="l" rtl="0" eaLnBrk="0" fontAlgn="base" hangingPunct="0">
        <a:spcBef>
          <a:spcPct val="20000"/>
        </a:spcBef>
        <a:spcAft>
          <a:spcPct val="0"/>
        </a:spcAft>
        <a:buBlip>
          <a:blip r:embed="rId5"/>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590550" y="6373813"/>
            <a:ext cx="6169025" cy="323850"/>
          </a:xfrm>
          <a:prstGeom prst="homePlate">
            <a:avLst>
              <a:gd name="adj" fmla="val 91541"/>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a:p>
        </p:txBody>
      </p:sp>
      <p:sp>
        <p:nvSpPr>
          <p:cNvPr id="1027" name="Title Placeholder 1"/>
          <p:cNvSpPr>
            <a:spLocks noGrp="1"/>
          </p:cNvSpPr>
          <p:nvPr>
            <p:ph type="title"/>
          </p:nvPr>
        </p:nvSpPr>
        <p:spPr bwMode="auto">
          <a:xfrm>
            <a:off x="488950" y="228600"/>
            <a:ext cx="682783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485775" y="1454150"/>
            <a:ext cx="8388350"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en-US" altLang="en-US" dirty="0"/>
              <a:t>Click to edit Master text styles</a:t>
            </a:r>
            <a:endParaRPr lang="en-US" altLang="en-US" dirty="0"/>
          </a:p>
          <a:p>
            <a:pPr lvl="1"/>
            <a:r>
              <a:rPr lang="en-US" altLang="en-US" dirty="0"/>
              <a:t>Second level</a:t>
            </a:r>
            <a:endParaRPr lang="en-US" altLang="en-US" dirty="0"/>
          </a:p>
          <a:p>
            <a:pPr lvl="2"/>
            <a:r>
              <a:rPr lang="en-US" altLang="en-US" dirty="0"/>
              <a:t>Third level</a:t>
            </a:r>
            <a:endParaRPr lang="en-US" altLang="en-US" dirty="0"/>
          </a:p>
          <a:p>
            <a:pPr lvl="3"/>
            <a:r>
              <a:rPr lang="en-US" altLang="en-US" dirty="0"/>
              <a:t>Fourth level</a:t>
            </a:r>
            <a:endParaRPr lang="en-US" altLang="en-US" dirty="0"/>
          </a:p>
          <a:p>
            <a:pPr lvl="4"/>
            <a:r>
              <a:rPr lang="en-US" altLang="en-US" dirty="0"/>
              <a:t>Fifth level</a:t>
            </a:r>
            <a:endParaRPr lang="en-GB" altLang="en-US" dirty="0"/>
          </a:p>
        </p:txBody>
      </p:sp>
      <p:sp>
        <p:nvSpPr>
          <p:cNvPr id="12" name="Oval 11"/>
          <p:cNvSpPr/>
          <p:nvPr userDrawn="1"/>
        </p:nvSpPr>
        <p:spPr bwMode="auto">
          <a:xfrm>
            <a:off x="8318500" y="6383338"/>
            <a:ext cx="511175" cy="296862"/>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1E10F64A-668A-451F-BD49-32A860AAC750}" type="slidenum">
              <a:rPr lang="en-GB" altLang="en-US" b="1" smtClean="0"/>
            </a:fld>
            <a:endParaRPr lang="en-GB" altLang="en-US" b="1"/>
          </a:p>
          <a:p>
            <a:pPr>
              <a:defRPr/>
            </a:pPr>
            <a:endParaRPr lang="en-GB" altLang="en-US"/>
          </a:p>
        </p:txBody>
      </p:sp>
      <p:sp>
        <p:nvSpPr>
          <p:cNvPr id="1031" name="Rectangle 15"/>
          <p:cNvSpPr>
            <a:spLocks noChangeArrowheads="1"/>
          </p:cNvSpPr>
          <p:nvPr userDrawn="1"/>
        </p:nvSpPr>
        <p:spPr bwMode="auto">
          <a:xfrm>
            <a:off x="4086225" y="3303588"/>
            <a:ext cx="9715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a:solidFill>
                  <a:schemeClr val="bg1"/>
                </a:solidFill>
              </a:rPr>
              <a:t>© 3GPP 2012</a:t>
            </a:r>
            <a:endParaRPr lang="en-GB" altLang="en-US"/>
          </a:p>
        </p:txBody>
      </p:sp>
      <p:sp>
        <p:nvSpPr>
          <p:cNvPr id="1032" name="Rectangle 16"/>
          <p:cNvSpPr>
            <a:spLocks noChangeArrowheads="1"/>
          </p:cNvSpPr>
          <p:nvPr userDrawn="1"/>
        </p:nvSpPr>
        <p:spPr bwMode="auto">
          <a:xfrm>
            <a:off x="7439025" y="6462713"/>
            <a:ext cx="82426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t>© 3GPP 2022</a:t>
            </a:r>
            <a:endParaRPr lang="en-GB" altLang="en-US" sz="800" dirty="0"/>
          </a:p>
        </p:txBody>
      </p:sp>
      <p:pic>
        <p:nvPicPr>
          <p:cNvPr id="1033" name="Picture 10" descr="3GPP_TM_RD.jpg"/>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526338" y="415925"/>
            <a:ext cx="13081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13"/>
          <p:cNvSpPr txBox="1"/>
          <p:nvPr userDrawn="1"/>
        </p:nvSpPr>
        <p:spPr>
          <a:xfrm>
            <a:off x="590550" y="6448743"/>
            <a:ext cx="5473170" cy="242887"/>
          </a:xfrm>
          <a:prstGeom prst="rect">
            <a:avLst/>
          </a:prstGeom>
          <a:noFill/>
        </p:spPr>
        <p:txBody>
          <a:bodyPr anchor="ctr">
            <a:noAutofit/>
          </a:bodyPr>
          <a:lstStyle/>
          <a:p>
            <a:pPr marL="0" marR="0" indent="0" algn="l" defTabSz="914400" rtl="0" eaLnBrk="0" fontAlgn="base" latinLnBrk="0" hangingPunct="0">
              <a:lnSpc>
                <a:spcPct val="100000"/>
              </a:lnSpc>
              <a:spcBef>
                <a:spcPct val="0"/>
              </a:spcBef>
              <a:spcAft>
                <a:spcPct val="0"/>
              </a:spcAft>
              <a:buClrTx/>
              <a:buSzTx/>
              <a:buFontTx/>
              <a:buNone/>
            </a:pPr>
            <a:r>
              <a:rPr lang="en-US" altLang="zh-CN" sz="1200" i="1" dirty="0">
                <a:ln>
                  <a:noFill/>
                </a:ln>
                <a:solidFill>
                  <a:schemeClr val="bg1"/>
                </a:solidFill>
                <a:effectLst/>
                <a:sym typeface="+mn-ea"/>
              </a:rPr>
              <a:t>TSG </a:t>
            </a:r>
            <a:r>
              <a:rPr lang="en-US" altLang="zh-CN" sz="1200" i="1">
                <a:ln>
                  <a:noFill/>
                </a:ln>
                <a:solidFill>
                  <a:schemeClr val="bg1"/>
                </a:solidFill>
                <a:effectLst/>
                <a:sym typeface="+mn-ea"/>
              </a:rPr>
              <a:t>SA WG2#160, Oct, </a:t>
            </a:r>
            <a:r>
              <a:rPr lang="en-US" altLang="zh-CN" sz="1200" i="1" dirty="0">
                <a:ln>
                  <a:noFill/>
                </a:ln>
                <a:solidFill>
                  <a:schemeClr val="bg1"/>
                </a:solidFill>
                <a:effectLst/>
                <a:sym typeface="+mn-ea"/>
              </a:rPr>
              <a:t>2023</a:t>
            </a:r>
            <a:r>
              <a:rPr lang="en-US" altLang="zh-CN" sz="1200" i="1">
                <a:ln>
                  <a:noFill/>
                </a:ln>
                <a:solidFill>
                  <a:schemeClr val="bg1"/>
                </a:solidFill>
                <a:effectLst/>
                <a:sym typeface="+mn-ea"/>
              </a:rPr>
              <a:t>, Chicago</a:t>
            </a:r>
            <a:endParaRPr sz="1200" baseline="0">
              <a:solidFill>
                <a:schemeClr val="bg1"/>
              </a:solidFill>
              <a:latin typeface="+mn-lt"/>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ransition spd="slow"/>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anose="020F0502020204030204" pitchFamily="34" charset="0"/>
        </a:defRPr>
      </a:lvl2pPr>
      <a:lvl3pPr algn="ctr" rtl="0" eaLnBrk="0" fontAlgn="base" hangingPunct="0">
        <a:spcBef>
          <a:spcPct val="0"/>
        </a:spcBef>
        <a:spcAft>
          <a:spcPct val="0"/>
        </a:spcAft>
        <a:defRPr sz="3200">
          <a:solidFill>
            <a:srgbClr val="FF0000"/>
          </a:solidFill>
          <a:latin typeface="Calibri" panose="020F0502020204030204" pitchFamily="34" charset="0"/>
        </a:defRPr>
      </a:lvl3pPr>
      <a:lvl4pPr algn="ctr" rtl="0" eaLnBrk="0" fontAlgn="base" hangingPunct="0">
        <a:spcBef>
          <a:spcPct val="0"/>
        </a:spcBef>
        <a:spcAft>
          <a:spcPct val="0"/>
        </a:spcAft>
        <a:defRPr sz="3200">
          <a:solidFill>
            <a:srgbClr val="FF0000"/>
          </a:solidFill>
          <a:latin typeface="Calibri" panose="020F0502020204030204" pitchFamily="34" charset="0"/>
        </a:defRPr>
      </a:lvl4pPr>
      <a:lvl5pPr algn="ctr" rtl="0" eaLnBrk="0" fontAlgn="base" hangingPunct="0">
        <a:spcBef>
          <a:spcPct val="0"/>
        </a:spcBef>
        <a:spcAft>
          <a:spcPct val="0"/>
        </a:spcAft>
        <a:defRPr sz="3200">
          <a:solidFill>
            <a:srgbClr val="FF0000"/>
          </a:solidFill>
          <a:latin typeface="Calibri" panose="020F0502020204030204" pitchFamily="34" charset="0"/>
        </a:defRPr>
      </a:lvl5pPr>
      <a:lvl6pPr marL="457200" algn="ctr" rtl="0" eaLnBrk="0" fontAlgn="base" hangingPunct="0">
        <a:spcBef>
          <a:spcPct val="0"/>
        </a:spcBef>
        <a:spcAft>
          <a:spcPct val="0"/>
        </a:spcAft>
        <a:defRPr sz="3200">
          <a:solidFill>
            <a:srgbClr val="FF0000"/>
          </a:solidFill>
          <a:latin typeface="Calibri" panose="020F0502020204030204" pitchFamily="34" charset="0"/>
        </a:defRPr>
      </a:lvl6pPr>
      <a:lvl7pPr marL="914400" algn="ctr" rtl="0" eaLnBrk="0" fontAlgn="base" hangingPunct="0">
        <a:spcBef>
          <a:spcPct val="0"/>
        </a:spcBef>
        <a:spcAft>
          <a:spcPct val="0"/>
        </a:spcAft>
        <a:defRPr sz="3200">
          <a:solidFill>
            <a:srgbClr val="FF0000"/>
          </a:solidFill>
          <a:latin typeface="Calibri" panose="020F0502020204030204" pitchFamily="34" charset="0"/>
        </a:defRPr>
      </a:lvl7pPr>
      <a:lvl8pPr marL="1371600" algn="ctr" rtl="0" eaLnBrk="0" fontAlgn="base" hangingPunct="0">
        <a:spcBef>
          <a:spcPct val="0"/>
        </a:spcBef>
        <a:spcAft>
          <a:spcPct val="0"/>
        </a:spcAft>
        <a:defRPr sz="3200">
          <a:solidFill>
            <a:srgbClr val="FF0000"/>
          </a:solidFill>
          <a:latin typeface="Calibri" panose="020F0502020204030204" pitchFamily="34" charset="0"/>
        </a:defRPr>
      </a:lvl8pPr>
      <a:lvl9pPr marL="1828800" algn="ctr" rtl="0" eaLnBrk="0" fontAlgn="base" hangingPunct="0">
        <a:spcBef>
          <a:spcPct val="0"/>
        </a:spcBef>
        <a:spcAft>
          <a:spcPct val="0"/>
        </a:spcAft>
        <a:defRPr sz="3200">
          <a:solidFill>
            <a:srgbClr val="FF0000"/>
          </a:solidFill>
          <a:latin typeface="Calibri" panose="020F0502020204030204" pitchFamily="34" charset="0"/>
        </a:defRPr>
      </a:lvl9pPr>
    </p:titleStyle>
    <p:bodyStyle>
      <a:lvl1pPr marL="457200" indent="-457200" algn="l" rtl="0" eaLnBrk="0" fontAlgn="base" hangingPunct="0">
        <a:spcBef>
          <a:spcPct val="20000"/>
        </a:spcBef>
        <a:spcAft>
          <a:spcPct val="0"/>
        </a:spcAft>
        <a:buBlip>
          <a:blip r:embed="rId5"/>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590550" y="6373813"/>
            <a:ext cx="6169025" cy="323850"/>
          </a:xfrm>
          <a:prstGeom prst="homePlate">
            <a:avLst>
              <a:gd name="adj" fmla="val 91541"/>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a:p>
        </p:txBody>
      </p:sp>
      <p:sp>
        <p:nvSpPr>
          <p:cNvPr id="1027" name="Title Placeholder 1"/>
          <p:cNvSpPr>
            <a:spLocks noGrp="1"/>
          </p:cNvSpPr>
          <p:nvPr>
            <p:ph type="title"/>
          </p:nvPr>
        </p:nvSpPr>
        <p:spPr bwMode="auto">
          <a:xfrm>
            <a:off x="488950" y="228600"/>
            <a:ext cx="682783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485775" y="1454150"/>
            <a:ext cx="8388350"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en-US" altLang="en-US" dirty="0"/>
              <a:t>Click to edit Master text styles</a:t>
            </a:r>
            <a:endParaRPr lang="en-US" altLang="en-US" dirty="0"/>
          </a:p>
          <a:p>
            <a:pPr lvl="1"/>
            <a:r>
              <a:rPr lang="en-US" altLang="en-US" dirty="0"/>
              <a:t>Second level</a:t>
            </a:r>
            <a:endParaRPr lang="en-US" altLang="en-US" dirty="0"/>
          </a:p>
          <a:p>
            <a:pPr lvl="2"/>
            <a:r>
              <a:rPr lang="en-US" altLang="en-US" dirty="0"/>
              <a:t>Third level</a:t>
            </a:r>
            <a:endParaRPr lang="en-US" altLang="en-US" dirty="0"/>
          </a:p>
          <a:p>
            <a:pPr lvl="3"/>
            <a:r>
              <a:rPr lang="en-US" altLang="en-US" dirty="0"/>
              <a:t>Fourth level</a:t>
            </a:r>
            <a:endParaRPr lang="en-US" altLang="en-US" dirty="0"/>
          </a:p>
          <a:p>
            <a:pPr lvl="4"/>
            <a:r>
              <a:rPr lang="en-US" altLang="en-US" dirty="0"/>
              <a:t>Fifth level</a:t>
            </a:r>
            <a:endParaRPr lang="en-GB" altLang="en-US" dirty="0"/>
          </a:p>
        </p:txBody>
      </p:sp>
      <p:sp>
        <p:nvSpPr>
          <p:cNvPr id="12" name="Oval 11"/>
          <p:cNvSpPr/>
          <p:nvPr userDrawn="1"/>
        </p:nvSpPr>
        <p:spPr bwMode="auto">
          <a:xfrm>
            <a:off x="8318500" y="6383338"/>
            <a:ext cx="511175" cy="296862"/>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1E10F64A-668A-451F-BD49-32A860AAC750}" type="slidenum">
              <a:rPr lang="en-GB" altLang="en-US" b="1" smtClean="0"/>
            </a:fld>
            <a:endParaRPr lang="en-GB" altLang="en-US" b="1"/>
          </a:p>
          <a:p>
            <a:pPr>
              <a:defRPr/>
            </a:pPr>
            <a:endParaRPr lang="en-GB" altLang="en-US"/>
          </a:p>
        </p:txBody>
      </p:sp>
      <p:sp>
        <p:nvSpPr>
          <p:cNvPr id="1031" name="Rectangle 15"/>
          <p:cNvSpPr>
            <a:spLocks noChangeArrowheads="1"/>
          </p:cNvSpPr>
          <p:nvPr userDrawn="1"/>
        </p:nvSpPr>
        <p:spPr bwMode="auto">
          <a:xfrm>
            <a:off x="4086225" y="3303588"/>
            <a:ext cx="9715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a:solidFill>
                  <a:schemeClr val="bg1"/>
                </a:solidFill>
              </a:rPr>
              <a:t>© 3GPP 2012</a:t>
            </a:r>
            <a:endParaRPr lang="en-GB" altLang="en-US"/>
          </a:p>
        </p:txBody>
      </p:sp>
      <p:sp>
        <p:nvSpPr>
          <p:cNvPr id="1032" name="Rectangle 16"/>
          <p:cNvSpPr>
            <a:spLocks noChangeArrowheads="1"/>
          </p:cNvSpPr>
          <p:nvPr userDrawn="1"/>
        </p:nvSpPr>
        <p:spPr bwMode="auto">
          <a:xfrm>
            <a:off x="7439025" y="6462713"/>
            <a:ext cx="82426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t>© 3GPP 2022</a:t>
            </a:r>
            <a:endParaRPr lang="en-GB" altLang="en-US" sz="800" dirty="0"/>
          </a:p>
        </p:txBody>
      </p:sp>
      <p:pic>
        <p:nvPicPr>
          <p:cNvPr id="1033" name="Picture 10" descr="3GPP_TM_RD.jpg"/>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526338" y="415925"/>
            <a:ext cx="13081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13"/>
          <p:cNvSpPr txBox="1"/>
          <p:nvPr userDrawn="1"/>
        </p:nvSpPr>
        <p:spPr>
          <a:xfrm>
            <a:off x="590550" y="6448743"/>
            <a:ext cx="5473170" cy="242887"/>
          </a:xfrm>
          <a:prstGeom prst="rect">
            <a:avLst/>
          </a:prstGeom>
          <a:noFill/>
        </p:spPr>
        <p:txBody>
          <a:bodyPr anchor="ctr">
            <a:noAutofit/>
          </a:bodyPr>
          <a:lstStyle/>
          <a:p>
            <a:pPr marL="0" marR="0" indent="0" algn="l" defTabSz="914400" rtl="0" eaLnBrk="0" fontAlgn="base" latinLnBrk="0" hangingPunct="0">
              <a:lnSpc>
                <a:spcPct val="100000"/>
              </a:lnSpc>
              <a:spcBef>
                <a:spcPct val="0"/>
              </a:spcBef>
              <a:spcAft>
                <a:spcPct val="0"/>
              </a:spcAft>
              <a:buClrTx/>
              <a:buSzTx/>
              <a:buFontTx/>
              <a:buNone/>
            </a:pPr>
            <a:r>
              <a:rPr lang="en-US" altLang="zh-CN" sz="1200" i="1" dirty="0">
                <a:ln>
                  <a:noFill/>
                </a:ln>
                <a:solidFill>
                  <a:schemeClr val="bg1"/>
                </a:solidFill>
                <a:effectLst/>
                <a:sym typeface="+mn-ea"/>
              </a:rPr>
              <a:t>TSG </a:t>
            </a:r>
            <a:r>
              <a:rPr lang="en-US" altLang="zh-CN" sz="1200" i="1">
                <a:ln>
                  <a:noFill/>
                </a:ln>
                <a:solidFill>
                  <a:schemeClr val="bg1"/>
                </a:solidFill>
                <a:effectLst/>
                <a:sym typeface="+mn-ea"/>
              </a:rPr>
              <a:t>SA WG2#160, Oct, </a:t>
            </a:r>
            <a:r>
              <a:rPr lang="en-US" altLang="zh-CN" sz="1200" i="1" dirty="0">
                <a:ln>
                  <a:noFill/>
                </a:ln>
                <a:solidFill>
                  <a:schemeClr val="bg1"/>
                </a:solidFill>
                <a:effectLst/>
                <a:sym typeface="+mn-ea"/>
              </a:rPr>
              <a:t>2023</a:t>
            </a:r>
            <a:r>
              <a:rPr lang="en-US" altLang="zh-CN" sz="1200" i="1">
                <a:ln>
                  <a:noFill/>
                </a:ln>
                <a:solidFill>
                  <a:schemeClr val="bg1"/>
                </a:solidFill>
                <a:effectLst/>
                <a:sym typeface="+mn-ea"/>
              </a:rPr>
              <a:t>, Chicago</a:t>
            </a:r>
            <a:endParaRPr sz="1200" baseline="0">
              <a:solidFill>
                <a:schemeClr val="bg1"/>
              </a:solidFill>
              <a:latin typeface="+mn-lt"/>
            </a:endParaRPr>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Lst>
  <p:transition spd="slow"/>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anose="020F0502020204030204" pitchFamily="34" charset="0"/>
        </a:defRPr>
      </a:lvl2pPr>
      <a:lvl3pPr algn="ctr" rtl="0" eaLnBrk="0" fontAlgn="base" hangingPunct="0">
        <a:spcBef>
          <a:spcPct val="0"/>
        </a:spcBef>
        <a:spcAft>
          <a:spcPct val="0"/>
        </a:spcAft>
        <a:defRPr sz="3200">
          <a:solidFill>
            <a:srgbClr val="FF0000"/>
          </a:solidFill>
          <a:latin typeface="Calibri" panose="020F0502020204030204" pitchFamily="34" charset="0"/>
        </a:defRPr>
      </a:lvl3pPr>
      <a:lvl4pPr algn="ctr" rtl="0" eaLnBrk="0" fontAlgn="base" hangingPunct="0">
        <a:spcBef>
          <a:spcPct val="0"/>
        </a:spcBef>
        <a:spcAft>
          <a:spcPct val="0"/>
        </a:spcAft>
        <a:defRPr sz="3200">
          <a:solidFill>
            <a:srgbClr val="FF0000"/>
          </a:solidFill>
          <a:latin typeface="Calibri" panose="020F0502020204030204" pitchFamily="34" charset="0"/>
        </a:defRPr>
      </a:lvl4pPr>
      <a:lvl5pPr algn="ctr" rtl="0" eaLnBrk="0" fontAlgn="base" hangingPunct="0">
        <a:spcBef>
          <a:spcPct val="0"/>
        </a:spcBef>
        <a:spcAft>
          <a:spcPct val="0"/>
        </a:spcAft>
        <a:defRPr sz="3200">
          <a:solidFill>
            <a:srgbClr val="FF0000"/>
          </a:solidFill>
          <a:latin typeface="Calibri" panose="020F0502020204030204" pitchFamily="34" charset="0"/>
        </a:defRPr>
      </a:lvl5pPr>
      <a:lvl6pPr marL="457200" algn="ctr" rtl="0" eaLnBrk="0" fontAlgn="base" hangingPunct="0">
        <a:spcBef>
          <a:spcPct val="0"/>
        </a:spcBef>
        <a:spcAft>
          <a:spcPct val="0"/>
        </a:spcAft>
        <a:defRPr sz="3200">
          <a:solidFill>
            <a:srgbClr val="FF0000"/>
          </a:solidFill>
          <a:latin typeface="Calibri" panose="020F0502020204030204" pitchFamily="34" charset="0"/>
        </a:defRPr>
      </a:lvl6pPr>
      <a:lvl7pPr marL="914400" algn="ctr" rtl="0" eaLnBrk="0" fontAlgn="base" hangingPunct="0">
        <a:spcBef>
          <a:spcPct val="0"/>
        </a:spcBef>
        <a:spcAft>
          <a:spcPct val="0"/>
        </a:spcAft>
        <a:defRPr sz="3200">
          <a:solidFill>
            <a:srgbClr val="FF0000"/>
          </a:solidFill>
          <a:latin typeface="Calibri" panose="020F0502020204030204" pitchFamily="34" charset="0"/>
        </a:defRPr>
      </a:lvl7pPr>
      <a:lvl8pPr marL="1371600" algn="ctr" rtl="0" eaLnBrk="0" fontAlgn="base" hangingPunct="0">
        <a:spcBef>
          <a:spcPct val="0"/>
        </a:spcBef>
        <a:spcAft>
          <a:spcPct val="0"/>
        </a:spcAft>
        <a:defRPr sz="3200">
          <a:solidFill>
            <a:srgbClr val="FF0000"/>
          </a:solidFill>
          <a:latin typeface="Calibri" panose="020F0502020204030204" pitchFamily="34" charset="0"/>
        </a:defRPr>
      </a:lvl8pPr>
      <a:lvl9pPr marL="1828800" algn="ctr" rtl="0" eaLnBrk="0" fontAlgn="base" hangingPunct="0">
        <a:spcBef>
          <a:spcPct val="0"/>
        </a:spcBef>
        <a:spcAft>
          <a:spcPct val="0"/>
        </a:spcAft>
        <a:defRPr sz="3200">
          <a:solidFill>
            <a:srgbClr val="FF0000"/>
          </a:solidFill>
          <a:latin typeface="Calibri" panose="020F0502020204030204" pitchFamily="34" charset="0"/>
        </a:defRPr>
      </a:lvl9pPr>
    </p:titleStyle>
    <p:bodyStyle>
      <a:lvl1pPr marL="457200" indent="-457200" algn="l" rtl="0" eaLnBrk="0" fontAlgn="base" hangingPunct="0">
        <a:spcBef>
          <a:spcPct val="20000"/>
        </a:spcBef>
        <a:spcAft>
          <a:spcPct val="0"/>
        </a:spcAft>
        <a:buBlip>
          <a:blip r:embed="rId5"/>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tags" Target="../tags/tag1.xm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2.xml"/><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ctrTitle"/>
          </p:nvPr>
        </p:nvSpPr>
        <p:spPr>
          <a:xfrm>
            <a:off x="774700" y="2194560"/>
            <a:ext cx="7726045" cy="1101090"/>
          </a:xfrm>
        </p:spPr>
        <p:txBody>
          <a:bodyPr>
            <a:noAutofit/>
          </a:bodyPr>
          <a:lstStyle/>
          <a:p>
            <a:pPr>
              <a:defRPr/>
            </a:pPr>
            <a:r>
              <a:rPr lang="en-US" altLang="zh-CN" sz="3600" b="1"/>
              <a:t>Preparation before SA2#161 meeting</a:t>
            </a:r>
            <a:endParaRPr lang="en-GB" altLang="zh-CN" sz="3600" b="1" dirty="0"/>
          </a:p>
        </p:txBody>
      </p:sp>
      <p:sp>
        <p:nvSpPr>
          <p:cNvPr id="6147" name="Subtitle 6"/>
          <p:cNvSpPr>
            <a:spLocks noGrp="1"/>
          </p:cNvSpPr>
          <p:nvPr>
            <p:ph type="subTitle" idx="1"/>
          </p:nvPr>
        </p:nvSpPr>
        <p:spPr>
          <a:xfrm>
            <a:off x="1541243" y="4006360"/>
            <a:ext cx="6400800" cy="1314450"/>
          </a:xfrm>
        </p:spPr>
        <p:txBody>
          <a:bodyPr/>
          <a:lstStyle/>
          <a:p>
            <a:pPr>
              <a:lnSpc>
                <a:spcPct val="80000"/>
              </a:lnSpc>
            </a:pPr>
            <a:r>
              <a:rPr lang="en-US" altLang="zh-CN" sz="2000" b="1" dirty="0"/>
              <a:t>Dan Wang</a:t>
            </a:r>
            <a:r>
              <a:rPr lang="en-GB" altLang="zh-CN" sz="1800" b="1" dirty="0">
                <a:latin typeface="Arial" panose="020B0604020202020204" pitchFamily="34" charset="0"/>
              </a:rPr>
              <a:t>(China Mobile)</a:t>
            </a:r>
            <a:r>
              <a:rPr lang="en-GB" sz="1800" b="1" dirty="0">
                <a:latin typeface="Arial" panose="020B0604020202020204" pitchFamily="34" charset="0"/>
              </a:rPr>
              <a:t>, </a:t>
            </a:r>
            <a:r>
              <a:rPr lang="en-US" altLang="zh-CN" sz="1800" b="1" dirty="0">
                <a:latin typeface="Arial" panose="020B0604020202020204" pitchFamily="34" charset="0"/>
              </a:rPr>
              <a:t>Yixue Lei</a:t>
            </a:r>
            <a:r>
              <a:rPr lang="en-GB" sz="1800" b="1" dirty="0">
                <a:latin typeface="Arial" panose="020B0604020202020204" pitchFamily="34" charset="0"/>
              </a:rPr>
              <a:t> (</a:t>
            </a:r>
            <a:r>
              <a:rPr lang="en-US" sz="1800" b="1" dirty="0">
                <a:latin typeface="Arial" panose="020B0604020202020204" pitchFamily="34" charset="0"/>
              </a:rPr>
              <a:t>Tencent</a:t>
            </a:r>
            <a:r>
              <a:rPr lang="en-GB" sz="1800" b="1" dirty="0">
                <a:latin typeface="Arial" panose="020B0604020202020204" pitchFamily="34" charset="0"/>
              </a:rPr>
              <a:t>)</a:t>
            </a:r>
            <a:endParaRPr lang="en-US" altLang="en-US" sz="2000" dirty="0">
              <a:latin typeface="Arial" panose="020B0604020202020204" pitchFamily="34" charset="0"/>
            </a:endParaRPr>
          </a:p>
          <a:p>
            <a:pPr>
              <a:lnSpc>
                <a:spcPct val="80000"/>
              </a:lnSpc>
              <a:defRPr/>
            </a:pPr>
            <a:endParaRPr lang="en-GB" altLang="en-US" sz="2000" dirty="0">
              <a:latin typeface="Arial" panose="020B0604020202020204" pitchFamily="34" charset="0"/>
            </a:endParaRPr>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lvl="1"/>
            <a:r>
              <a:rPr lang="en-US" altLang="zh-CN"/>
              <a:t>1) PDU set QoS Parameters</a:t>
            </a:r>
            <a:endParaRPr lang="en-US" altLang="zh-CN"/>
          </a:p>
        </p:txBody>
      </p:sp>
      <p:sp>
        <p:nvSpPr>
          <p:cNvPr id="3" name="内容占位符 2"/>
          <p:cNvSpPr>
            <a:spLocks noGrp="1"/>
          </p:cNvSpPr>
          <p:nvPr>
            <p:ph idx="1"/>
          </p:nvPr>
        </p:nvSpPr>
        <p:spPr>
          <a:xfrm>
            <a:off x="0" y="2479040"/>
            <a:ext cx="8924290" cy="3510915"/>
          </a:xfrm>
        </p:spPr>
        <p:txBody>
          <a:bodyPr/>
          <a:lstStyle/>
          <a:p>
            <a:pPr marL="0" indent="0">
              <a:buNone/>
            </a:pPr>
            <a:r>
              <a:rPr lang="en-US" altLang="de-DE" sz="1800" dirty="0">
                <a:solidFill>
                  <a:schemeClr val="tx1"/>
                </a:solidFill>
              </a:rPr>
              <a:t>How the SMF sends the PDU Set QoS Parameters to NG-RAN:</a:t>
            </a:r>
            <a:endParaRPr lang="en-US" altLang="de-DE" sz="1800" dirty="0">
              <a:solidFill>
                <a:schemeClr val="tx1"/>
              </a:solidFill>
            </a:endParaRPr>
          </a:p>
          <a:p>
            <a:r>
              <a:rPr lang="en-US" altLang="de-DE" sz="1800" dirty="0">
                <a:solidFill>
                  <a:schemeClr val="tx1"/>
                </a:solidFill>
              </a:rPr>
              <a:t>[Alternative 1]: At least one PDU Set QoS Parameter shall be sent to the NG-RAN to enable PDU Set based QoS handling. If the NG-RAN receives only PSER and not PSDB, the RAN uses PSER and PDB for PDU Set based QoS, and if the RAN receives only PSDB and not PSER, the RAN uses PSDB and PER for PDU Set QoS.</a:t>
            </a:r>
            <a:endParaRPr lang="en-US" altLang="de-DE" sz="1800" dirty="0">
              <a:solidFill>
                <a:schemeClr val="tx1"/>
              </a:solidFill>
            </a:endParaRPr>
          </a:p>
          <a:p>
            <a:r>
              <a:rPr lang="en-US" altLang="de-DE" sz="1800" dirty="0">
                <a:solidFill>
                  <a:schemeClr val="tx1"/>
                </a:solidFill>
              </a:rPr>
              <a:t>[Alternative 2:] Both PSDB and PSER PDU Set QoS Parameters shall be sent to the NG-RAN to enable PDU Set based QoS handling.</a:t>
            </a:r>
            <a:endParaRPr lang="en-US" altLang="de-DE" sz="1800" dirty="0">
              <a:solidFill>
                <a:schemeClr val="tx1"/>
              </a:solidFill>
            </a:endParaRPr>
          </a:p>
          <a:p>
            <a:pPr marL="0" indent="0">
              <a:buNone/>
            </a:pPr>
            <a:endParaRPr lang="de-DE" altLang="de-DE" sz="1800" dirty="0"/>
          </a:p>
          <a:p>
            <a:pPr marL="457200" lvl="1" indent="-457200">
              <a:buClrTx/>
              <a:buBlip>
                <a:blip r:embed="rId1"/>
              </a:buBlip>
            </a:pPr>
            <a:endParaRPr lang="en-US" altLang="zh-CN" dirty="0"/>
          </a:p>
          <a:p>
            <a:pPr marL="457200" lvl="1" indent="-457200">
              <a:buClrTx/>
              <a:buBlip>
                <a:blip r:embed="rId1"/>
              </a:buBlip>
            </a:pPr>
            <a:endParaRPr lang="en-US" altLang="zh-CN" sz="2400" dirty="0"/>
          </a:p>
          <a:p>
            <a:pPr lvl="1"/>
            <a:endParaRPr lang="zh-CN" altLang="en-US" sz="2000" dirty="0"/>
          </a:p>
        </p:txBody>
      </p:sp>
      <p:graphicFrame>
        <p:nvGraphicFramePr>
          <p:cNvPr id="5" name="表格 4"/>
          <p:cNvGraphicFramePr/>
          <p:nvPr>
            <p:custDataLst>
              <p:tags r:id="rId2"/>
            </p:custDataLst>
          </p:nvPr>
        </p:nvGraphicFramePr>
        <p:xfrm>
          <a:off x="514350" y="1265555"/>
          <a:ext cx="7895590" cy="849630"/>
        </p:xfrm>
        <a:graphic>
          <a:graphicData uri="http://schemas.openxmlformats.org/drawingml/2006/table">
            <a:tbl>
              <a:tblPr firstRow="1" bandRow="1">
                <a:tableStyleId>{5940675A-B579-460E-94D1-54222C63F5DA}</a:tableStyleId>
              </a:tblPr>
              <a:tblGrid>
                <a:gridCol w="294640"/>
                <a:gridCol w="697230"/>
                <a:gridCol w="635000"/>
                <a:gridCol w="609600"/>
                <a:gridCol w="2651760"/>
                <a:gridCol w="1675130"/>
                <a:gridCol w="209550"/>
                <a:gridCol w="1122680"/>
              </a:tblGrid>
              <a:tr h="424815">
                <a:tc>
                  <a:txBody>
                    <a:bodyPr/>
                    <a:p>
                      <a:pPr indent="0">
                        <a:buNone/>
                      </a:pPr>
                      <a:r>
                        <a:rPr lang="en-US" sz="700" b="0">
                          <a:latin typeface="Arial" panose="020B0604020202020204" pitchFamily="34" charset="0"/>
                          <a:cs typeface="Arial" panose="020B0604020202020204" pitchFamily="34" charset="0"/>
                        </a:rPr>
                        <a:t>9.12.2</a:t>
                      </a:r>
                      <a:endParaRPr lang="en-US" altLang="en-US" sz="700" b="0">
                        <a:latin typeface="Arial" panose="020B0604020202020204" pitchFamily="34" charset="0"/>
                        <a:ea typeface="Arial" panose="020B0604020202020204" pitchFamily="34" charset="0"/>
                        <a:cs typeface="Arial" panose="020B0604020202020204" pitchFamily="34" charset="0"/>
                      </a:endParaRPr>
                    </a:p>
                  </a:txBody>
                  <a:tcPr marL="9525" marR="9525" marT="9525" marB="9525"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FF"/>
                    </a:solidFill>
                  </a:tcPr>
                </a:tc>
                <a:tc>
                  <a:txBody>
                    <a:bodyPr/>
                    <a:p>
                      <a:pPr indent="0">
                        <a:buNone/>
                      </a:pPr>
                      <a:r>
                        <a:rPr lang="en-US" sz="700" b="0">
                          <a:latin typeface="Arial" panose="020B0604020202020204" pitchFamily="34" charset="0"/>
                          <a:cs typeface="Arial" panose="020B0604020202020204" pitchFamily="34" charset="0"/>
                        </a:rPr>
                        <a:t> S2-2402426</a:t>
                      </a:r>
                      <a:endParaRPr lang="en-US" altLang="en-US" sz="700" b="0">
                        <a:latin typeface="Arial" panose="020B0604020202020204" pitchFamily="34" charset="0"/>
                        <a:ea typeface="Arial" panose="020B0604020202020204" pitchFamily="34" charset="0"/>
                        <a:cs typeface="Arial" panose="020B0604020202020204" pitchFamily="34" charset="0"/>
                      </a:endParaRPr>
                    </a:p>
                  </a:txBody>
                  <a:tcPr marL="9525" marR="9525" marT="9525" marB="9525"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FF"/>
                    </a:solidFill>
                  </a:tcPr>
                </a:tc>
                <a:tc>
                  <a:txBody>
                    <a:bodyPr/>
                    <a:p>
                      <a:pPr indent="0">
                        <a:buNone/>
                      </a:pPr>
                      <a:r>
                        <a:rPr lang="en-US" sz="700" b="0">
                          <a:latin typeface="Arial" panose="020B0604020202020204" pitchFamily="34" charset="0"/>
                          <a:cs typeface="Arial" panose="020B0604020202020204" pitchFamily="34" charset="0"/>
                        </a:rPr>
                        <a:t>CR</a:t>
                      </a:r>
                      <a:endParaRPr lang="en-US" altLang="en-US" sz="700" b="0">
                        <a:latin typeface="Arial" panose="020B0604020202020204" pitchFamily="34" charset="0"/>
                        <a:ea typeface="Arial" panose="020B0604020202020204" pitchFamily="34" charset="0"/>
                        <a:cs typeface="Arial" panose="020B0604020202020204" pitchFamily="34" charset="0"/>
                      </a:endParaRPr>
                    </a:p>
                  </a:txBody>
                  <a:tcPr marL="9525" marR="9525" marT="9525" marB="9525"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FF"/>
                    </a:solidFill>
                  </a:tcPr>
                </a:tc>
                <a:tc>
                  <a:txBody>
                    <a:bodyPr/>
                    <a:p>
                      <a:pPr indent="0">
                        <a:buNone/>
                      </a:pPr>
                      <a:r>
                        <a:rPr lang="en-US" sz="700" b="0">
                          <a:latin typeface="Arial" panose="020B0604020202020204" pitchFamily="34" charset="0"/>
                          <a:cs typeface="Arial" panose="020B0604020202020204" pitchFamily="34" charset="0"/>
                        </a:rPr>
                        <a:t>Approval</a:t>
                      </a:r>
                      <a:endParaRPr lang="en-US" altLang="en-US" sz="700" b="0">
                        <a:latin typeface="Arial" panose="020B0604020202020204" pitchFamily="34" charset="0"/>
                        <a:ea typeface="Arial" panose="020B0604020202020204" pitchFamily="34" charset="0"/>
                        <a:cs typeface="Arial" panose="020B0604020202020204" pitchFamily="34" charset="0"/>
                      </a:endParaRPr>
                    </a:p>
                  </a:txBody>
                  <a:tcPr marL="9525" marR="9525" marT="9525" marB="9525"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FF"/>
                    </a:solidFill>
                  </a:tcPr>
                </a:tc>
                <a:tc>
                  <a:txBody>
                    <a:bodyPr/>
                    <a:p>
                      <a:pPr indent="0">
                        <a:buNone/>
                      </a:pPr>
                      <a:r>
                        <a:rPr lang="en-US" sz="700" b="0">
                          <a:latin typeface="Arial" panose="020B0604020202020204" pitchFamily="34" charset="0"/>
                          <a:cs typeface="Arial" panose="020B0604020202020204" pitchFamily="34" charset="0"/>
                        </a:rPr>
                        <a:t>23.501 CR5331 (Rel-18, 'F'): Clarification on support of PDU Set based QoS</a:t>
                      </a:r>
                      <a:endParaRPr lang="en-US" altLang="en-US" sz="700" b="0">
                        <a:latin typeface="Arial" panose="020B0604020202020204" pitchFamily="34" charset="0"/>
                        <a:ea typeface="Arial" panose="020B0604020202020204" pitchFamily="34" charset="0"/>
                        <a:cs typeface="Arial" panose="020B0604020202020204" pitchFamily="34" charset="0"/>
                      </a:endParaRPr>
                    </a:p>
                  </a:txBody>
                  <a:tcPr marL="9525" marR="9525" marT="9525" marB="9525"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FF"/>
                    </a:solidFill>
                  </a:tcPr>
                </a:tc>
                <a:tc>
                  <a:txBody>
                    <a:bodyPr/>
                    <a:p>
                      <a:pPr indent="0">
                        <a:buNone/>
                      </a:pPr>
                      <a:r>
                        <a:rPr lang="en-US" sz="700" b="0">
                          <a:latin typeface="Arial" panose="020B0604020202020204" pitchFamily="34" charset="0"/>
                          <a:cs typeface="Arial" panose="020B0604020202020204" pitchFamily="34" charset="0"/>
                        </a:rPr>
                        <a:t>Nokia, Nokia Shanghai Bell</a:t>
                      </a:r>
                      <a:endParaRPr lang="en-US" altLang="en-US" sz="700" b="0">
                        <a:latin typeface="Arial" panose="020B0604020202020204" pitchFamily="34" charset="0"/>
                        <a:ea typeface="Arial" panose="020B0604020202020204" pitchFamily="34" charset="0"/>
                        <a:cs typeface="Arial" panose="020B0604020202020204" pitchFamily="34" charset="0"/>
                      </a:endParaRPr>
                    </a:p>
                  </a:txBody>
                  <a:tcPr marL="9525" marR="9525" marT="9525" marB="9525"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FF"/>
                    </a:solidFill>
                  </a:tcPr>
                </a:tc>
                <a:tc>
                  <a:txBody>
                    <a:bodyPr/>
                    <a:p>
                      <a:pPr indent="0">
                        <a:buNone/>
                      </a:pPr>
                      <a:r>
                        <a:rPr lang="en-US" sz="700" b="0">
                          <a:latin typeface="Arial" panose="020B0604020202020204" pitchFamily="34" charset="0"/>
                          <a:cs typeface="Arial" panose="020B0604020202020204" pitchFamily="34" charset="0"/>
                        </a:rPr>
                        <a:t>Rel-18</a:t>
                      </a:r>
                      <a:endParaRPr lang="en-US" altLang="en-US" sz="700" b="0">
                        <a:latin typeface="Arial" panose="020B0604020202020204" pitchFamily="34" charset="0"/>
                        <a:ea typeface="Arial" panose="020B0604020202020204" pitchFamily="34" charset="0"/>
                        <a:cs typeface="Arial" panose="020B0604020202020204" pitchFamily="34" charset="0"/>
                      </a:endParaRPr>
                    </a:p>
                  </a:txBody>
                  <a:tcPr marL="9525" marR="9525" marT="9525" marB="9525"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FF"/>
                    </a:solidFill>
                  </a:tcPr>
                </a:tc>
                <a:tc>
                  <a:txBody>
                    <a:bodyPr/>
                    <a:p>
                      <a:pPr indent="0">
                        <a:buNone/>
                      </a:pPr>
                      <a:r>
                        <a:rPr lang="en-US" sz="700" b="0">
                          <a:latin typeface="Arial" panose="020B0604020202020204" pitchFamily="34" charset="0"/>
                          <a:cs typeface="Arial" panose="020B0604020202020204" pitchFamily="34" charset="0"/>
                        </a:rPr>
                        <a:t>XRM</a:t>
                      </a:r>
                      <a:endParaRPr lang="en-US" altLang="en-US" sz="700" b="0">
                        <a:latin typeface="Arial" panose="020B0604020202020204" pitchFamily="34" charset="0"/>
                        <a:ea typeface="Arial" panose="020B0604020202020204" pitchFamily="34" charset="0"/>
                        <a:cs typeface="Arial" panose="020B0604020202020204" pitchFamily="34" charset="0"/>
                      </a:endParaRPr>
                    </a:p>
                  </a:txBody>
                  <a:tcPr marL="9525" marR="9525" marT="9525" marB="9525"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FF"/>
                    </a:solidFill>
                  </a:tcPr>
                </a:tc>
              </a:tr>
              <a:tr h="424815">
                <a:tc>
                  <a:txBody>
                    <a:bodyPr/>
                    <a:p>
                      <a:pPr indent="0">
                        <a:buNone/>
                      </a:pPr>
                      <a:r>
                        <a:rPr lang="en-US" sz="700" b="0">
                          <a:latin typeface="Arial" panose="020B0604020202020204" pitchFamily="34" charset="0"/>
                          <a:cs typeface="Arial" panose="020B0604020202020204" pitchFamily="34" charset="0"/>
                        </a:rPr>
                        <a:t>9.12.2</a:t>
                      </a:r>
                      <a:endParaRPr lang="en-US" altLang="en-US" sz="700" b="0">
                        <a:latin typeface="Arial" panose="020B0604020202020204" pitchFamily="34" charset="0"/>
                        <a:ea typeface="Arial" panose="020B0604020202020204" pitchFamily="34" charset="0"/>
                        <a:cs typeface="Arial" panose="020B0604020202020204" pitchFamily="34" charset="0"/>
                      </a:endParaRPr>
                    </a:p>
                  </a:txBody>
                  <a:tcPr marL="9525" marR="9525" marT="9525" marB="9525"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FF"/>
                    </a:solidFill>
                  </a:tcPr>
                </a:tc>
                <a:tc>
                  <a:txBody>
                    <a:bodyPr/>
                    <a:p>
                      <a:pPr indent="0">
                        <a:buNone/>
                      </a:pPr>
                      <a:r>
                        <a:rPr lang="en-US" sz="700" b="0">
                          <a:latin typeface="Arial" panose="020B0604020202020204" pitchFamily="34" charset="0"/>
                          <a:cs typeface="Arial" panose="020B0604020202020204" pitchFamily="34" charset="0"/>
                        </a:rPr>
                        <a:t> S2-2401946</a:t>
                      </a:r>
                      <a:endParaRPr lang="en-US" altLang="en-US" sz="700" b="0">
                        <a:latin typeface="Arial" panose="020B0604020202020204" pitchFamily="34" charset="0"/>
                        <a:ea typeface="Arial" panose="020B0604020202020204" pitchFamily="34" charset="0"/>
                        <a:cs typeface="Arial" panose="020B0604020202020204" pitchFamily="34" charset="0"/>
                      </a:endParaRPr>
                    </a:p>
                  </a:txBody>
                  <a:tcPr marL="9525" marR="9525" marT="9525" marB="9525"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FF"/>
                    </a:solidFill>
                  </a:tcPr>
                </a:tc>
                <a:tc>
                  <a:txBody>
                    <a:bodyPr/>
                    <a:p>
                      <a:pPr indent="0">
                        <a:buNone/>
                      </a:pPr>
                      <a:r>
                        <a:rPr lang="en-US" sz="700" b="0">
                          <a:latin typeface="Arial" panose="020B0604020202020204" pitchFamily="34" charset="0"/>
                          <a:cs typeface="Arial" panose="020B0604020202020204" pitchFamily="34" charset="0"/>
                        </a:rPr>
                        <a:t>CR</a:t>
                      </a:r>
                      <a:endParaRPr lang="en-US" altLang="en-US" sz="700" b="0">
                        <a:latin typeface="Arial" panose="020B0604020202020204" pitchFamily="34" charset="0"/>
                        <a:ea typeface="Arial" panose="020B0604020202020204" pitchFamily="34" charset="0"/>
                        <a:cs typeface="Arial" panose="020B0604020202020204" pitchFamily="34" charset="0"/>
                      </a:endParaRPr>
                    </a:p>
                  </a:txBody>
                  <a:tcPr marL="9525" marR="9525" marT="9525" marB="9525"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FF"/>
                    </a:solidFill>
                  </a:tcPr>
                </a:tc>
                <a:tc>
                  <a:txBody>
                    <a:bodyPr/>
                    <a:p>
                      <a:pPr indent="0">
                        <a:buNone/>
                      </a:pPr>
                      <a:r>
                        <a:rPr lang="en-US" sz="700" b="0">
                          <a:latin typeface="Arial" panose="020B0604020202020204" pitchFamily="34" charset="0"/>
                          <a:cs typeface="Arial" panose="020B0604020202020204" pitchFamily="34" charset="0"/>
                        </a:rPr>
                        <a:t>Approval</a:t>
                      </a:r>
                      <a:endParaRPr lang="en-US" altLang="en-US" sz="700" b="0">
                        <a:latin typeface="Arial" panose="020B0604020202020204" pitchFamily="34" charset="0"/>
                        <a:ea typeface="Arial" panose="020B0604020202020204" pitchFamily="34" charset="0"/>
                        <a:cs typeface="Arial" panose="020B0604020202020204" pitchFamily="34" charset="0"/>
                      </a:endParaRPr>
                    </a:p>
                  </a:txBody>
                  <a:tcPr marL="9525" marR="9525" marT="9525" marB="9525"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FF"/>
                    </a:solidFill>
                  </a:tcPr>
                </a:tc>
                <a:tc>
                  <a:txBody>
                    <a:bodyPr/>
                    <a:p>
                      <a:pPr indent="0">
                        <a:buNone/>
                      </a:pPr>
                      <a:r>
                        <a:rPr lang="en-US" sz="700" b="0">
                          <a:latin typeface="Arial" panose="020B0604020202020204" pitchFamily="34" charset="0"/>
                          <a:cs typeface="Arial" panose="020B0604020202020204" pitchFamily="34" charset="0"/>
                        </a:rPr>
                        <a:t>23.501 CR5309 (Rel-18, 'F'): Clarifications of PDU Set QoS parameters</a:t>
                      </a:r>
                      <a:endParaRPr lang="en-US" altLang="en-US" sz="700" b="0">
                        <a:latin typeface="Arial" panose="020B0604020202020204" pitchFamily="34" charset="0"/>
                        <a:ea typeface="Arial" panose="020B0604020202020204" pitchFamily="34" charset="0"/>
                        <a:cs typeface="Arial" panose="020B0604020202020204" pitchFamily="34" charset="0"/>
                      </a:endParaRPr>
                    </a:p>
                  </a:txBody>
                  <a:tcPr marL="9525" marR="9525" marT="9525" marB="9525"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FF"/>
                    </a:solidFill>
                  </a:tcPr>
                </a:tc>
                <a:tc>
                  <a:txBody>
                    <a:bodyPr/>
                    <a:p>
                      <a:pPr indent="0">
                        <a:buNone/>
                      </a:pPr>
                      <a:r>
                        <a:rPr lang="en-US" sz="700" b="0">
                          <a:latin typeface="Arial" panose="020B0604020202020204" pitchFamily="34" charset="0"/>
                          <a:cs typeface="Arial" panose="020B0604020202020204" pitchFamily="34" charset="0"/>
                        </a:rPr>
                        <a:t>China Mobile</a:t>
                      </a:r>
                      <a:endParaRPr lang="en-US" altLang="en-US" sz="700" b="0">
                        <a:latin typeface="Arial" panose="020B0604020202020204" pitchFamily="34" charset="0"/>
                        <a:ea typeface="Arial" panose="020B0604020202020204" pitchFamily="34" charset="0"/>
                        <a:cs typeface="Arial" panose="020B0604020202020204" pitchFamily="34" charset="0"/>
                      </a:endParaRPr>
                    </a:p>
                  </a:txBody>
                  <a:tcPr marL="9525" marR="9525" marT="9525" marB="9525"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FF"/>
                    </a:solidFill>
                  </a:tcPr>
                </a:tc>
                <a:tc>
                  <a:txBody>
                    <a:bodyPr/>
                    <a:p>
                      <a:pPr indent="0">
                        <a:buNone/>
                      </a:pPr>
                      <a:r>
                        <a:rPr lang="en-US" sz="700" b="0">
                          <a:latin typeface="Arial" panose="020B0604020202020204" pitchFamily="34" charset="0"/>
                          <a:cs typeface="Arial" panose="020B0604020202020204" pitchFamily="34" charset="0"/>
                        </a:rPr>
                        <a:t>Rel-18</a:t>
                      </a:r>
                      <a:endParaRPr lang="en-US" altLang="en-US" sz="700" b="0">
                        <a:latin typeface="Arial" panose="020B0604020202020204" pitchFamily="34" charset="0"/>
                        <a:ea typeface="Arial" panose="020B0604020202020204" pitchFamily="34" charset="0"/>
                        <a:cs typeface="Arial" panose="020B0604020202020204" pitchFamily="34" charset="0"/>
                      </a:endParaRPr>
                    </a:p>
                  </a:txBody>
                  <a:tcPr marL="9525" marR="9525" marT="9525" marB="9525"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FF"/>
                    </a:solidFill>
                  </a:tcPr>
                </a:tc>
                <a:tc>
                  <a:txBody>
                    <a:bodyPr/>
                    <a:p>
                      <a:pPr indent="0">
                        <a:buNone/>
                      </a:pPr>
                      <a:r>
                        <a:rPr lang="en-US" sz="700" b="0">
                          <a:latin typeface="Arial" panose="020B0604020202020204" pitchFamily="34" charset="0"/>
                          <a:cs typeface="Arial" panose="020B0604020202020204" pitchFamily="34" charset="0"/>
                        </a:rPr>
                        <a:t>XRM</a:t>
                      </a:r>
                      <a:endParaRPr lang="en-US" altLang="en-US" sz="700" b="0">
                        <a:latin typeface="Arial" panose="020B0604020202020204" pitchFamily="34" charset="0"/>
                        <a:ea typeface="Arial" panose="020B0604020202020204" pitchFamily="34" charset="0"/>
                        <a:cs typeface="Arial" panose="020B0604020202020204" pitchFamily="34" charset="0"/>
                      </a:endParaRPr>
                    </a:p>
                  </a:txBody>
                  <a:tcPr marL="9525" marR="9525" marT="9525" marB="9525"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FF"/>
                    </a:solidFill>
                  </a:tcPr>
                </a:tc>
              </a:tr>
            </a:tbl>
          </a:graphicData>
        </a:graphic>
      </p:graphicFrame>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lvl="1"/>
            <a:r>
              <a:rPr lang="en-US" altLang="zh-CN"/>
              <a:t>2) PDU set QoS Parameters supersede the PDU QoS Parameters </a:t>
            </a:r>
            <a:endParaRPr lang="en-US" altLang="zh-CN"/>
          </a:p>
        </p:txBody>
      </p:sp>
      <p:sp>
        <p:nvSpPr>
          <p:cNvPr id="3" name="内容占位符 2"/>
          <p:cNvSpPr>
            <a:spLocks noGrp="1"/>
          </p:cNvSpPr>
          <p:nvPr>
            <p:ph idx="1"/>
          </p:nvPr>
        </p:nvSpPr>
        <p:spPr>
          <a:xfrm>
            <a:off x="0" y="2512695"/>
            <a:ext cx="8924290" cy="3477260"/>
          </a:xfrm>
        </p:spPr>
        <p:txBody>
          <a:bodyPr/>
          <a:lstStyle/>
          <a:p>
            <a:pPr marL="0" indent="0">
              <a:buNone/>
            </a:pPr>
            <a:r>
              <a:rPr lang="en-US" altLang="de-DE" sz="1800" dirty="0">
                <a:solidFill>
                  <a:schemeClr val="tx1"/>
                </a:solidFill>
              </a:rPr>
              <a:t>Whether it needs to update the specification as following:</a:t>
            </a:r>
            <a:endParaRPr lang="en-US" altLang="de-DE" sz="1800" dirty="0">
              <a:solidFill>
                <a:schemeClr val="tx1"/>
              </a:solidFill>
            </a:endParaRPr>
          </a:p>
          <a:p>
            <a:pPr marL="0" indent="0">
              <a:buNone/>
            </a:pPr>
            <a:endParaRPr lang="en-US" altLang="de-DE" sz="1800" dirty="0">
              <a:solidFill>
                <a:schemeClr val="tx1"/>
              </a:solidFill>
            </a:endParaRPr>
          </a:p>
          <a:p>
            <a:pPr marL="285750" indent="-285750">
              <a:buFont typeface="Arial" panose="020B0604020202020204" pitchFamily="34" charset="0"/>
              <a:buChar char="•"/>
            </a:pPr>
            <a:r>
              <a:rPr lang="en-US" altLang="de-DE" sz="1800" dirty="0">
                <a:solidFill>
                  <a:schemeClr val="tx1"/>
                </a:solidFill>
              </a:rPr>
              <a:t>When the PSDB is available, the PSDB supersedes the PDB </a:t>
            </a:r>
            <a:r>
              <a:rPr lang="en-US" altLang="de-DE" sz="1800" u="sng" dirty="0">
                <a:solidFill>
                  <a:srgbClr val="FF0000"/>
                </a:solidFill>
              </a:rPr>
              <a:t>per direction </a:t>
            </a:r>
            <a:r>
              <a:rPr lang="en-US" altLang="de-DE" sz="1800" dirty="0">
                <a:solidFill>
                  <a:schemeClr val="tx1"/>
                </a:solidFill>
              </a:rPr>
              <a:t>for the given QoS Flow in the NG-RAN</a:t>
            </a:r>
            <a:endParaRPr lang="en-US" altLang="de-DE" sz="1800" dirty="0">
              <a:solidFill>
                <a:schemeClr val="tx1"/>
              </a:solidFill>
            </a:endParaRPr>
          </a:p>
          <a:p>
            <a:pPr marL="285750" indent="-285750">
              <a:buFont typeface="Arial" panose="020B0604020202020204" pitchFamily="34" charset="0"/>
              <a:buChar char="•"/>
            </a:pPr>
            <a:r>
              <a:rPr lang="en-US" altLang="de-DE" sz="1800" dirty="0">
                <a:solidFill>
                  <a:schemeClr val="tx1"/>
                </a:solidFill>
              </a:rPr>
              <a:t>If the PSER is available, the PSER supersedes the PER </a:t>
            </a:r>
            <a:r>
              <a:rPr lang="en-US" altLang="de-DE" sz="1800" u="sng" dirty="0">
                <a:solidFill>
                  <a:srgbClr val="FF0000"/>
                </a:solidFill>
              </a:rPr>
              <a:t>per direction</a:t>
            </a:r>
            <a:r>
              <a:rPr lang="en-US" altLang="de-DE" sz="1800" dirty="0">
                <a:solidFill>
                  <a:schemeClr val="tx1"/>
                </a:solidFill>
              </a:rPr>
              <a:t> in the NG-RAN</a:t>
            </a:r>
            <a:endParaRPr lang="en-US" altLang="de-DE" sz="1800" dirty="0">
              <a:solidFill>
                <a:schemeClr val="tx1"/>
              </a:solidFill>
            </a:endParaRPr>
          </a:p>
          <a:p>
            <a:pPr marL="457200" lvl="1" indent="-457200">
              <a:buClrTx/>
              <a:buBlip>
                <a:blip r:embed="rId1"/>
              </a:buBlip>
            </a:pPr>
            <a:endParaRPr lang="en-US" altLang="zh-CN" dirty="0"/>
          </a:p>
          <a:p>
            <a:pPr marL="457200" lvl="1" indent="-457200">
              <a:buClrTx/>
              <a:buBlip>
                <a:blip r:embed="rId1"/>
              </a:buBlip>
            </a:pPr>
            <a:endParaRPr lang="en-US" altLang="zh-CN" sz="2400" dirty="0"/>
          </a:p>
          <a:p>
            <a:pPr lvl="1"/>
            <a:endParaRPr lang="zh-CN" altLang="en-US" sz="2000" dirty="0"/>
          </a:p>
        </p:txBody>
      </p:sp>
      <p:graphicFrame>
        <p:nvGraphicFramePr>
          <p:cNvPr id="4" name="表格 3"/>
          <p:cNvGraphicFramePr/>
          <p:nvPr/>
        </p:nvGraphicFramePr>
        <p:xfrm>
          <a:off x="347345" y="1582928"/>
          <a:ext cx="0" cy="0"/>
        </p:xfrm>
        <a:graphic>
          <a:graphicData uri="http://schemas.openxmlformats.org/drawingml/2006/table">
            <a:tbl>
              <a:tblPr firstRow="1" bandRow="1">
                <a:tableStyleId>{5940675A-B579-460E-94D1-54222C63F5DA}</a:tableStyleId>
              </a:tblPr>
              <a:tblGrid>
                <a:gridCol w="260985"/>
                <a:gridCol w="617220"/>
                <a:gridCol w="562610"/>
                <a:gridCol w="539750"/>
                <a:gridCol w="2348865"/>
                <a:gridCol w="1483360"/>
                <a:gridCol w="185420"/>
                <a:gridCol w="994410"/>
                <a:gridCol w="805815"/>
                <a:gridCol w="431165"/>
              </a:tblGrid>
              <a:tr h="438150">
                <a:tc>
                  <a:txBody>
                    <a:bodyPr/>
                    <a:p>
                      <a:pPr indent="0">
                        <a:buNone/>
                      </a:pPr>
                      <a:r>
                        <a:rPr lang="en-US" sz="700" b="0">
                          <a:latin typeface="Arial" panose="020B0604020202020204" pitchFamily="34" charset="0"/>
                          <a:cs typeface="Arial" panose="020B0604020202020204" pitchFamily="34" charset="0"/>
                        </a:rPr>
                        <a:t>9.12.2</a:t>
                      </a:r>
                      <a:endParaRPr lang="en-US" altLang="en-US" sz="700" b="0">
                        <a:latin typeface="Arial" panose="020B0604020202020204" pitchFamily="34" charset="0"/>
                        <a:ea typeface="Arial" panose="020B0604020202020204" pitchFamily="34" charset="0"/>
                        <a:cs typeface="Arial" panose="020B0604020202020204" pitchFamily="34" charset="0"/>
                      </a:endParaRPr>
                    </a:p>
                  </a:txBody>
                  <a:tcPr marL="9525" marR="9525" marT="9525" marB="9525"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FF"/>
                    </a:solidFill>
                  </a:tcPr>
                </a:tc>
                <a:tc>
                  <a:txBody>
                    <a:bodyPr/>
                    <a:p>
                      <a:pPr indent="0">
                        <a:buNone/>
                      </a:pPr>
                      <a:r>
                        <a:rPr lang="en-US" sz="700" b="0">
                          <a:latin typeface="Arial" panose="020B0604020202020204" pitchFamily="34" charset="0"/>
                          <a:cs typeface="Arial" panose="020B0604020202020204" pitchFamily="34" charset="0"/>
                        </a:rPr>
                        <a:t>  S2-2402639</a:t>
                      </a:r>
                      <a:endParaRPr lang="en-US" altLang="en-US" sz="700" b="0">
                        <a:latin typeface="Arial" panose="020B0604020202020204" pitchFamily="34" charset="0"/>
                        <a:ea typeface="Arial" panose="020B0604020202020204" pitchFamily="34" charset="0"/>
                        <a:cs typeface="Arial" panose="020B0604020202020204" pitchFamily="34" charset="0"/>
                      </a:endParaRPr>
                    </a:p>
                  </a:txBody>
                  <a:tcPr marL="9525" marR="9525" marT="9525" marB="9525"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FF"/>
                    </a:solidFill>
                  </a:tcPr>
                </a:tc>
                <a:tc>
                  <a:txBody>
                    <a:bodyPr/>
                    <a:p>
                      <a:pPr indent="0">
                        <a:buNone/>
                      </a:pPr>
                      <a:r>
                        <a:rPr lang="en-US" sz="700" b="0">
                          <a:latin typeface="Arial" panose="020B0604020202020204" pitchFamily="34" charset="0"/>
                          <a:cs typeface="Arial" panose="020B0604020202020204" pitchFamily="34" charset="0"/>
                        </a:rPr>
                        <a:t>CR</a:t>
                      </a:r>
                      <a:endParaRPr lang="en-US" altLang="en-US" sz="700" b="0">
                        <a:latin typeface="Arial" panose="020B0604020202020204" pitchFamily="34" charset="0"/>
                        <a:ea typeface="Arial" panose="020B0604020202020204" pitchFamily="34" charset="0"/>
                        <a:cs typeface="Arial" panose="020B0604020202020204" pitchFamily="34" charset="0"/>
                      </a:endParaRPr>
                    </a:p>
                  </a:txBody>
                  <a:tcPr marL="9525" marR="9525" marT="9525" marB="9525"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FF"/>
                    </a:solidFill>
                  </a:tcPr>
                </a:tc>
                <a:tc>
                  <a:txBody>
                    <a:bodyPr/>
                    <a:p>
                      <a:pPr indent="0">
                        <a:buNone/>
                      </a:pPr>
                      <a:r>
                        <a:rPr lang="en-US" sz="700" b="0">
                          <a:latin typeface="Arial" panose="020B0604020202020204" pitchFamily="34" charset="0"/>
                          <a:cs typeface="Arial" panose="020B0604020202020204" pitchFamily="34" charset="0"/>
                        </a:rPr>
                        <a:t>Approval</a:t>
                      </a:r>
                      <a:endParaRPr lang="en-US" altLang="en-US" sz="700" b="0">
                        <a:latin typeface="Arial" panose="020B0604020202020204" pitchFamily="34" charset="0"/>
                        <a:ea typeface="Arial" panose="020B0604020202020204" pitchFamily="34" charset="0"/>
                        <a:cs typeface="Arial" panose="020B0604020202020204" pitchFamily="34" charset="0"/>
                      </a:endParaRPr>
                    </a:p>
                  </a:txBody>
                  <a:tcPr marL="9525" marR="9525" marT="9525" marB="9525"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FF"/>
                    </a:solidFill>
                  </a:tcPr>
                </a:tc>
                <a:tc>
                  <a:txBody>
                    <a:bodyPr/>
                    <a:p>
                      <a:pPr indent="0">
                        <a:buNone/>
                      </a:pPr>
                      <a:r>
                        <a:rPr lang="en-US" sz="700" b="0">
                          <a:latin typeface="Arial" panose="020B0604020202020204" pitchFamily="34" charset="0"/>
                          <a:cs typeface="Arial" panose="020B0604020202020204" pitchFamily="34" charset="0"/>
                        </a:rPr>
                        <a:t>23.501 CR5224R1 (Rel-18, 'F'): PSER and PSDB supersede the PER and PDB per direction</a:t>
                      </a:r>
                      <a:endParaRPr lang="en-US" altLang="en-US" sz="700" b="0">
                        <a:latin typeface="Arial" panose="020B0604020202020204" pitchFamily="34" charset="0"/>
                        <a:ea typeface="Arial" panose="020B0604020202020204" pitchFamily="34" charset="0"/>
                        <a:cs typeface="Arial" panose="020B0604020202020204" pitchFamily="34" charset="0"/>
                      </a:endParaRPr>
                    </a:p>
                  </a:txBody>
                  <a:tcPr marL="9525" marR="9525" marT="9525" marB="9525"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FF"/>
                    </a:solidFill>
                  </a:tcPr>
                </a:tc>
                <a:tc>
                  <a:txBody>
                    <a:bodyPr/>
                    <a:p>
                      <a:pPr indent="0">
                        <a:buNone/>
                      </a:pPr>
                      <a:r>
                        <a:rPr lang="en-US" sz="700" b="0">
                          <a:latin typeface="Arial" panose="020B0604020202020204" pitchFamily="34" charset="0"/>
                          <a:cs typeface="Arial" panose="020B0604020202020204" pitchFamily="34" charset="0"/>
                        </a:rPr>
                        <a:t>CATT</a:t>
                      </a:r>
                      <a:endParaRPr lang="en-US" altLang="en-US" sz="700" b="0">
                        <a:latin typeface="Arial" panose="020B0604020202020204" pitchFamily="34" charset="0"/>
                        <a:ea typeface="Arial" panose="020B0604020202020204" pitchFamily="34" charset="0"/>
                        <a:cs typeface="Arial" panose="020B0604020202020204" pitchFamily="34" charset="0"/>
                      </a:endParaRPr>
                    </a:p>
                  </a:txBody>
                  <a:tcPr marL="9525" marR="9525" marT="9525" marB="9525"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FF"/>
                    </a:solidFill>
                  </a:tcPr>
                </a:tc>
                <a:tc>
                  <a:txBody>
                    <a:bodyPr/>
                    <a:p>
                      <a:pPr indent="0">
                        <a:buNone/>
                      </a:pPr>
                      <a:r>
                        <a:rPr lang="en-US" sz="700" b="0">
                          <a:latin typeface="Arial" panose="020B0604020202020204" pitchFamily="34" charset="0"/>
                          <a:cs typeface="Arial" panose="020B0604020202020204" pitchFamily="34" charset="0"/>
                        </a:rPr>
                        <a:t>Rel-18</a:t>
                      </a:r>
                      <a:endParaRPr lang="en-US" altLang="en-US" sz="700" b="0">
                        <a:latin typeface="Arial" panose="020B0604020202020204" pitchFamily="34" charset="0"/>
                        <a:ea typeface="Arial" panose="020B0604020202020204" pitchFamily="34" charset="0"/>
                        <a:cs typeface="Arial" panose="020B0604020202020204" pitchFamily="34" charset="0"/>
                      </a:endParaRPr>
                    </a:p>
                  </a:txBody>
                  <a:tcPr marL="9525" marR="9525" marT="9525" marB="9525"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FF"/>
                    </a:solidFill>
                  </a:tcPr>
                </a:tc>
                <a:tc>
                  <a:txBody>
                    <a:bodyPr/>
                    <a:p>
                      <a:pPr indent="0">
                        <a:buNone/>
                      </a:pPr>
                      <a:r>
                        <a:rPr lang="en-US" sz="700" b="0">
                          <a:latin typeface="Arial" panose="020B0604020202020204" pitchFamily="34" charset="0"/>
                          <a:cs typeface="Arial" panose="020B0604020202020204" pitchFamily="34" charset="0"/>
                        </a:rPr>
                        <a:t>XRM</a:t>
                      </a:r>
                      <a:endParaRPr lang="en-US" altLang="en-US" sz="700" b="0">
                        <a:latin typeface="Arial" panose="020B0604020202020204" pitchFamily="34" charset="0"/>
                        <a:ea typeface="Arial" panose="020B0604020202020204" pitchFamily="34" charset="0"/>
                        <a:cs typeface="Arial" panose="020B0604020202020204" pitchFamily="34" charset="0"/>
                      </a:endParaRPr>
                    </a:p>
                  </a:txBody>
                  <a:tcPr marL="9525" marR="9525" marT="9525" marB="9525"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FF"/>
                    </a:solidFill>
                  </a:tcPr>
                </a:tc>
                <a:tc>
                  <a:txBody>
                    <a:bodyPr/>
                    <a:p>
                      <a:pPr indent="0">
                        <a:buNone/>
                      </a:pPr>
                      <a:r>
                        <a:rPr lang="en-US" sz="700" b="0">
                          <a:latin typeface="Arial" panose="020B0604020202020204" pitchFamily="34" charset="0"/>
                          <a:cs typeface="Arial" panose="020B0604020202020204" pitchFamily="34" charset="0"/>
                        </a:rPr>
                        <a:t>Revision of S2-2400242 from S2#160AH-e</a:t>
                      </a:r>
                      <a:endParaRPr lang="en-US" altLang="en-US" sz="700" b="0">
                        <a:latin typeface="Arial" panose="020B0604020202020204" pitchFamily="34" charset="0"/>
                        <a:ea typeface="Arial" panose="020B0604020202020204" pitchFamily="34" charset="0"/>
                        <a:cs typeface="Arial" panose="020B0604020202020204" pitchFamily="34" charset="0"/>
                      </a:endParaRPr>
                    </a:p>
                  </a:txBody>
                  <a:tcPr marL="9525" marR="9525" marT="9525" marB="9525"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FF"/>
                    </a:solidFill>
                  </a:tcPr>
                </a:tc>
                <a:tc>
                  <a:txBody>
                    <a:bodyPr/>
                    <a:p>
                      <a:pPr indent="0">
                        <a:buNone/>
                      </a:pPr>
                      <a:endParaRPr lang="en-US" altLang="en-US" sz="700" b="0">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FF"/>
                    </a:solidFill>
                  </a:tcPr>
                </a:tc>
              </a:tr>
            </a:tbl>
          </a:graphicData>
        </a:graphic>
      </p:graphicFrame>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lvl="1"/>
            <a:r>
              <a:rPr lang="en-US" altLang="zh-CN"/>
              <a:t>3) The activation of the DL/UL PDU set QoS handling</a:t>
            </a:r>
            <a:endParaRPr lang="en-US" altLang="zh-CN"/>
          </a:p>
        </p:txBody>
      </p:sp>
      <p:sp>
        <p:nvSpPr>
          <p:cNvPr id="3" name="内容占位符 2"/>
          <p:cNvSpPr>
            <a:spLocks noGrp="1"/>
          </p:cNvSpPr>
          <p:nvPr>
            <p:ph idx="1"/>
          </p:nvPr>
        </p:nvSpPr>
        <p:spPr>
          <a:xfrm>
            <a:off x="0" y="2461260"/>
            <a:ext cx="8924290" cy="3528695"/>
          </a:xfrm>
        </p:spPr>
        <p:txBody>
          <a:bodyPr/>
          <a:lstStyle/>
          <a:p>
            <a:pPr marL="0" indent="0">
              <a:buNone/>
            </a:pPr>
            <a:r>
              <a:rPr lang="en-US" altLang="de-DE" sz="1800" dirty="0">
                <a:solidFill>
                  <a:schemeClr val="tx1"/>
                </a:solidFill>
              </a:rPr>
              <a:t>1) For DL, whether it is needed to define the activation for DL PDU set QoS handling in NG-RAN, and when NG-RAN receives the DL PDU set QoS Parameters but do not activate the handling, NG-RAN should notify 5GC.</a:t>
            </a:r>
            <a:endParaRPr lang="en-US" altLang="de-DE" sz="1800" dirty="0">
              <a:solidFill>
                <a:schemeClr val="tx1"/>
              </a:solidFill>
            </a:endParaRPr>
          </a:p>
          <a:p>
            <a:pPr marL="0" indent="0">
              <a:buNone/>
            </a:pPr>
            <a:r>
              <a:rPr lang="en-US" altLang="de-DE" sz="1800" dirty="0">
                <a:solidFill>
                  <a:schemeClr val="tx1"/>
                </a:solidFill>
              </a:rPr>
              <a:t>2) For UL,whether it enables the UL PDU Set based QoS handling and activates UL PDU Set QoS Parameters (e.g. based on UAI) are as described in TS 38.300 [27]</a:t>
            </a:r>
            <a:endParaRPr lang="en-US" altLang="zh-CN" dirty="0"/>
          </a:p>
          <a:p>
            <a:pPr marL="457200" lvl="1" indent="-457200">
              <a:buClrTx/>
              <a:buBlip>
                <a:blip r:embed="rId1"/>
              </a:buBlip>
            </a:pPr>
            <a:endParaRPr lang="en-US" altLang="zh-CN" sz="2400" dirty="0"/>
          </a:p>
          <a:p>
            <a:pPr lvl="1"/>
            <a:endParaRPr lang="zh-CN" altLang="en-US" sz="2000" dirty="0"/>
          </a:p>
        </p:txBody>
      </p:sp>
      <p:graphicFrame>
        <p:nvGraphicFramePr>
          <p:cNvPr id="5" name="表格 4"/>
          <p:cNvGraphicFramePr/>
          <p:nvPr>
            <p:custDataLst>
              <p:tags r:id="rId2"/>
            </p:custDataLst>
          </p:nvPr>
        </p:nvGraphicFramePr>
        <p:xfrm>
          <a:off x="226060" y="1520190"/>
          <a:ext cx="8564880" cy="443865"/>
        </p:xfrm>
        <a:graphic>
          <a:graphicData uri="http://schemas.openxmlformats.org/drawingml/2006/table">
            <a:tbl>
              <a:tblPr firstRow="1" bandRow="1">
                <a:tableStyleId>{5940675A-B579-460E-94D1-54222C63F5DA}</a:tableStyleId>
              </a:tblPr>
              <a:tblGrid>
                <a:gridCol w="320040"/>
                <a:gridCol w="755650"/>
                <a:gridCol w="689610"/>
                <a:gridCol w="661035"/>
                <a:gridCol w="2876550"/>
                <a:gridCol w="1816735"/>
                <a:gridCol w="227330"/>
                <a:gridCol w="1217930"/>
              </a:tblGrid>
              <a:tr h="443865">
                <a:tc>
                  <a:txBody>
                    <a:bodyPr/>
                    <a:p>
                      <a:pPr indent="0">
                        <a:buNone/>
                      </a:pPr>
                      <a:r>
                        <a:rPr lang="en-US" sz="700" b="0">
                          <a:latin typeface="Arial" panose="020B0604020202020204" pitchFamily="34" charset="0"/>
                          <a:cs typeface="Arial" panose="020B0604020202020204" pitchFamily="34" charset="0"/>
                        </a:rPr>
                        <a:t>9.12.2</a:t>
                      </a:r>
                      <a:endParaRPr lang="en-US" altLang="en-US" sz="700" b="0">
                        <a:latin typeface="Arial" panose="020B0604020202020204" pitchFamily="34" charset="0"/>
                        <a:ea typeface="Arial" panose="020B0604020202020204" pitchFamily="34" charset="0"/>
                        <a:cs typeface="Arial" panose="020B0604020202020204" pitchFamily="34" charset="0"/>
                      </a:endParaRPr>
                    </a:p>
                  </a:txBody>
                  <a:tcPr marL="9525" marR="9525" marT="9525" marB="9525"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FF"/>
                    </a:solidFill>
                  </a:tcPr>
                </a:tc>
                <a:tc>
                  <a:txBody>
                    <a:bodyPr/>
                    <a:p>
                      <a:pPr indent="0">
                        <a:buNone/>
                      </a:pPr>
                      <a:r>
                        <a:rPr lang="en-US" sz="700" b="0">
                          <a:latin typeface="Arial" panose="020B0604020202020204" pitchFamily="34" charset="0"/>
                          <a:cs typeface="Arial" panose="020B0604020202020204" pitchFamily="34" charset="0"/>
                        </a:rPr>
                        <a:t> S2-2402032</a:t>
                      </a:r>
                      <a:endParaRPr lang="en-US" altLang="en-US" sz="700" b="0">
                        <a:latin typeface="Arial" panose="020B0604020202020204" pitchFamily="34" charset="0"/>
                        <a:ea typeface="Arial" panose="020B0604020202020204" pitchFamily="34" charset="0"/>
                        <a:cs typeface="Arial" panose="020B0604020202020204" pitchFamily="34" charset="0"/>
                      </a:endParaRPr>
                    </a:p>
                  </a:txBody>
                  <a:tcPr marL="9525" marR="9525" marT="9525" marB="9525"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FF"/>
                    </a:solidFill>
                  </a:tcPr>
                </a:tc>
                <a:tc>
                  <a:txBody>
                    <a:bodyPr/>
                    <a:p>
                      <a:pPr indent="0">
                        <a:buNone/>
                      </a:pPr>
                      <a:r>
                        <a:rPr lang="en-US" sz="700" b="0">
                          <a:latin typeface="Arial" panose="020B0604020202020204" pitchFamily="34" charset="0"/>
                          <a:cs typeface="Arial" panose="020B0604020202020204" pitchFamily="34" charset="0"/>
                        </a:rPr>
                        <a:t>CR</a:t>
                      </a:r>
                      <a:endParaRPr lang="en-US" altLang="en-US" sz="700" b="0">
                        <a:latin typeface="Arial" panose="020B0604020202020204" pitchFamily="34" charset="0"/>
                        <a:ea typeface="Arial" panose="020B0604020202020204" pitchFamily="34" charset="0"/>
                        <a:cs typeface="Arial" panose="020B0604020202020204" pitchFamily="34" charset="0"/>
                      </a:endParaRPr>
                    </a:p>
                  </a:txBody>
                  <a:tcPr marL="9525" marR="9525" marT="9525" marB="9525"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FF"/>
                    </a:solidFill>
                  </a:tcPr>
                </a:tc>
                <a:tc>
                  <a:txBody>
                    <a:bodyPr/>
                    <a:p>
                      <a:pPr indent="0">
                        <a:buNone/>
                      </a:pPr>
                      <a:r>
                        <a:rPr lang="en-US" sz="700" b="0">
                          <a:latin typeface="Arial" panose="020B0604020202020204" pitchFamily="34" charset="0"/>
                          <a:cs typeface="Arial" panose="020B0604020202020204" pitchFamily="34" charset="0"/>
                        </a:rPr>
                        <a:t>Approval</a:t>
                      </a:r>
                      <a:endParaRPr lang="en-US" altLang="en-US" sz="700" b="0">
                        <a:latin typeface="Arial" panose="020B0604020202020204" pitchFamily="34" charset="0"/>
                        <a:ea typeface="Arial" panose="020B0604020202020204" pitchFamily="34" charset="0"/>
                        <a:cs typeface="Arial" panose="020B0604020202020204" pitchFamily="34" charset="0"/>
                      </a:endParaRPr>
                    </a:p>
                  </a:txBody>
                  <a:tcPr marL="9525" marR="9525" marT="9525" marB="9525"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FF"/>
                    </a:solidFill>
                  </a:tcPr>
                </a:tc>
                <a:tc>
                  <a:txBody>
                    <a:bodyPr/>
                    <a:p>
                      <a:pPr indent="0">
                        <a:buNone/>
                      </a:pPr>
                      <a:r>
                        <a:rPr lang="en-US" sz="700" b="0">
                          <a:latin typeface="Arial" panose="020B0604020202020204" pitchFamily="34" charset="0"/>
                          <a:cs typeface="Arial" panose="020B0604020202020204" pitchFamily="34" charset="0"/>
                        </a:rPr>
                        <a:t>23.501 CR5314 (Rel-18, 'F'): Correction on how to apply the DL and UL PDU Set QoS</a:t>
                      </a:r>
                      <a:endParaRPr lang="en-US" altLang="en-US" sz="700" b="0">
                        <a:latin typeface="Arial" panose="020B0604020202020204" pitchFamily="34" charset="0"/>
                        <a:ea typeface="Arial" panose="020B0604020202020204" pitchFamily="34" charset="0"/>
                        <a:cs typeface="Arial" panose="020B0604020202020204" pitchFamily="34" charset="0"/>
                      </a:endParaRPr>
                    </a:p>
                  </a:txBody>
                  <a:tcPr marL="9525" marR="9525" marT="9525" marB="9525"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FF"/>
                    </a:solidFill>
                  </a:tcPr>
                </a:tc>
                <a:tc>
                  <a:txBody>
                    <a:bodyPr/>
                    <a:p>
                      <a:pPr indent="0">
                        <a:buNone/>
                      </a:pPr>
                      <a:r>
                        <a:rPr lang="en-US" sz="700" b="0">
                          <a:latin typeface="Arial" panose="020B0604020202020204" pitchFamily="34" charset="0"/>
                          <a:cs typeface="Arial" panose="020B0604020202020204" pitchFamily="34" charset="0"/>
                        </a:rPr>
                        <a:t>vivo</a:t>
                      </a:r>
                      <a:endParaRPr lang="en-US" altLang="en-US" sz="700" b="0">
                        <a:latin typeface="Arial" panose="020B0604020202020204" pitchFamily="34" charset="0"/>
                        <a:ea typeface="Arial" panose="020B0604020202020204" pitchFamily="34" charset="0"/>
                        <a:cs typeface="Arial" panose="020B0604020202020204" pitchFamily="34" charset="0"/>
                      </a:endParaRPr>
                    </a:p>
                  </a:txBody>
                  <a:tcPr marL="9525" marR="9525" marT="9525" marB="9525"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FF"/>
                    </a:solidFill>
                  </a:tcPr>
                </a:tc>
                <a:tc>
                  <a:txBody>
                    <a:bodyPr/>
                    <a:p>
                      <a:pPr indent="0">
                        <a:buNone/>
                      </a:pPr>
                      <a:r>
                        <a:rPr lang="en-US" sz="700" b="0">
                          <a:latin typeface="Arial" panose="020B0604020202020204" pitchFamily="34" charset="0"/>
                          <a:cs typeface="Arial" panose="020B0604020202020204" pitchFamily="34" charset="0"/>
                        </a:rPr>
                        <a:t>Rel-18</a:t>
                      </a:r>
                      <a:endParaRPr lang="en-US" altLang="en-US" sz="700" b="0">
                        <a:latin typeface="Arial" panose="020B0604020202020204" pitchFamily="34" charset="0"/>
                        <a:ea typeface="Arial" panose="020B0604020202020204" pitchFamily="34" charset="0"/>
                        <a:cs typeface="Arial" panose="020B0604020202020204" pitchFamily="34" charset="0"/>
                      </a:endParaRPr>
                    </a:p>
                  </a:txBody>
                  <a:tcPr marL="9525" marR="9525" marT="9525" marB="9525"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FF"/>
                    </a:solidFill>
                  </a:tcPr>
                </a:tc>
                <a:tc>
                  <a:txBody>
                    <a:bodyPr/>
                    <a:p>
                      <a:pPr indent="0">
                        <a:buNone/>
                      </a:pPr>
                      <a:r>
                        <a:rPr lang="en-US" sz="700" b="0">
                          <a:latin typeface="Arial" panose="020B0604020202020204" pitchFamily="34" charset="0"/>
                          <a:cs typeface="Arial" panose="020B0604020202020204" pitchFamily="34" charset="0"/>
                        </a:rPr>
                        <a:t>XRM</a:t>
                      </a:r>
                      <a:endParaRPr lang="en-US" altLang="en-US" sz="700" b="0">
                        <a:latin typeface="Arial" panose="020B0604020202020204" pitchFamily="34" charset="0"/>
                        <a:ea typeface="Arial" panose="020B0604020202020204" pitchFamily="34" charset="0"/>
                        <a:cs typeface="Arial" panose="020B0604020202020204" pitchFamily="34" charset="0"/>
                      </a:endParaRPr>
                    </a:p>
                  </a:txBody>
                  <a:tcPr marL="9525" marR="9525" marT="9525" marB="9525"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FFFF"/>
                    </a:solidFill>
                  </a:tcPr>
                </a:tc>
              </a:tr>
            </a:tbl>
          </a:graphicData>
        </a:graphic>
      </p:graphicFrame>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lvl="1"/>
            <a:r>
              <a:rPr lang="en-US" altLang="zh-CN"/>
              <a:t>4) Others?</a:t>
            </a:r>
            <a:endParaRPr lang="en-US" altLang="zh-CN"/>
          </a:p>
        </p:txBody>
      </p:sp>
      <p:sp>
        <p:nvSpPr>
          <p:cNvPr id="4" name="内容占位符 3"/>
          <p:cNvSpPr/>
          <p:nvPr>
            <p:ph idx="1"/>
          </p:nvPr>
        </p:nvSpPr>
        <p:spPr/>
        <p:txBody>
          <a:bodyPr/>
          <a:p>
            <a:endParaRPr lang="zh-CN" altLang="en-US"/>
          </a:p>
        </p:txBody>
      </p:sp>
    </p:spTree>
  </p:cSld>
  <p:clrMapOvr>
    <a:masterClrMapping/>
  </p:clrMapOvr>
  <p:transition spd="slow"/>
</p:sld>
</file>

<file path=ppt/tags/tag1.xml><?xml version="1.0" encoding="utf-8"?>
<p:tagLst xmlns:p="http://schemas.openxmlformats.org/presentationml/2006/main">
  <p:tag name="TABLE_ENDDRAG_ORIGIN_RECT" val="621*66"/>
  <p:tag name="TABLE_ENDDRAG_RECT" val="36*291*621*66"/>
</p:tagLst>
</file>

<file path=ppt/tags/tag2.xml><?xml version="1.0" encoding="utf-8"?>
<p:tagLst xmlns:p="http://schemas.openxmlformats.org/presentationml/2006/main">
  <p:tag name="TABLE_ENDDRAG_ORIGIN_RECT" val="674*34"/>
  <p:tag name="TABLE_ENDDRAG_RECT" val="17*119*674*34"/>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0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1854</Words>
  <Application>WPS 演示</Application>
  <PresentationFormat>On-screen Show (4:3)</PresentationFormat>
  <Paragraphs>100</Paragraphs>
  <Slides>5</Slides>
  <Notes>1</Notes>
  <HiddenSlides>0</HiddenSlides>
  <MMClips>0</MMClips>
  <ScaleCrop>false</ScaleCrop>
  <HeadingPairs>
    <vt:vector size="6" baseType="variant">
      <vt:variant>
        <vt:lpstr>已用的字体</vt:lpstr>
      </vt:variant>
      <vt:variant>
        <vt:i4>8</vt:i4>
      </vt:variant>
      <vt:variant>
        <vt:lpstr>主题</vt:lpstr>
      </vt:variant>
      <vt:variant>
        <vt:i4>5</vt:i4>
      </vt:variant>
      <vt:variant>
        <vt:lpstr>幻灯片标题</vt:lpstr>
      </vt:variant>
      <vt:variant>
        <vt:i4>5</vt:i4>
      </vt:variant>
    </vt:vector>
  </HeadingPairs>
  <TitlesOfParts>
    <vt:vector size="18" baseType="lpstr">
      <vt:lpstr>Arial</vt:lpstr>
      <vt:lpstr>宋体</vt:lpstr>
      <vt:lpstr>Wingdings</vt:lpstr>
      <vt:lpstr>Calibri</vt:lpstr>
      <vt:lpstr>Times New Roman</vt:lpstr>
      <vt:lpstr>微软雅黑</vt:lpstr>
      <vt:lpstr>Arial Unicode MS</vt:lpstr>
      <vt:lpstr>Wingdings</vt:lpstr>
      <vt:lpstr>Office Theme</vt:lpstr>
      <vt:lpstr>3_Office Theme</vt:lpstr>
      <vt:lpstr>4_Office Theme</vt:lpstr>
      <vt:lpstr>1_Office Theme</vt:lpstr>
      <vt:lpstr>2_Office Theme</vt:lpstr>
      <vt:lpstr>Preparation before SA2#160 meeting</vt:lpstr>
      <vt:lpstr>1) PDU set QoS Parameters</vt:lpstr>
      <vt:lpstr>1) PDU set QoS Parameters</vt:lpstr>
      <vt:lpstr>2) PDU set QoS Parameters supersede the PDU QoS Parameters </vt:lpstr>
      <vt:lpstr>3) The activation of the DL/UL PDU set QoS handling</vt:lpstr>
    </vt:vector>
  </TitlesOfParts>
  <Company>3GPP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Scrase</dc:creator>
  <cp:keywords>CTPClassification=CTP_NT</cp:keywords>
  <dc:description>© 2009  All rights reserved</dc:description>
  <cp:lastModifiedBy>cmcc</cp:lastModifiedBy>
  <cp:revision>2300</cp:revision>
  <dcterms:created xsi:type="dcterms:W3CDTF">2008-08-30T09:32:00Z</dcterms:created>
  <dcterms:modified xsi:type="dcterms:W3CDTF">2024-02-20T09:21:00Z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d845be66-0dd2-42c8-8a85-27aea652d485</vt:lpwstr>
  </property>
  <property fmtid="{D5CDD505-2E9C-101B-9397-08002B2CF9AE}" pid="3" name="CTP_TimeStamp">
    <vt:lpwstr>2020-02-07 13:13:00Z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_2015_ms_pID_725343">
    <vt:lpwstr>(3)ws57Bm1rCc6j05frPFZj2k+UdaJr/mLRGa91jUg95hCFC5MHZrTCbhpjh+7JOZV0AL4dCVSX
XNd+zi5TYToqrnxXShEScIm+xnRF4HAZvxzEuAz1IBv3eYDnkIB717QEn9vFzsJhScxDgnw3
2Vm85Xl1ImFdj1ZQiPIxIG6/J0zXR60j8K/QqeDe8XWld3CDMwo0rrshy/NFuTPcbtVkBYE1
KttJGUegjsPAunbSxi</vt:lpwstr>
  </property>
  <property fmtid="{D5CDD505-2E9C-101B-9397-08002B2CF9AE}" pid="9" name="_2015_ms_pID_7253431">
    <vt:lpwstr>/5X0K2KFmFypLdiH15dWQmToOmnM3hQ+TTnVYMHtefwUO3P6uxqNZ1
XkyH67lxn9wUjU+tED5wRE8nelMcduCnpV8YMrwxdt43xlje8ZgAerpfGGdSZnnR8aLkSy0d
2C3YIQh6vqUy46HHfSpmrBtWfvPAvKTsg56roiqsRLVsVVYiUKcb9kEOzGb76SmPmQa4bXMq
gzvfrAmevLteqIaJXZdiA2QxTcg45ANQtEY8</vt:lpwstr>
  </property>
  <property fmtid="{D5CDD505-2E9C-101B-9397-08002B2CF9AE}" pid="10" name="_2015_ms_pID_7253432">
    <vt:lpwstr>2Q==</vt:lpwstr>
  </property>
  <property fmtid="{D5CDD505-2E9C-101B-9397-08002B2CF9AE}" pid="11" name="ContentTypeId">
    <vt:lpwstr>0x01010000A41F864BF9E047AC9D98AA3A92DCA2</vt:lpwstr>
  </property>
  <property fmtid="{D5CDD505-2E9C-101B-9397-08002B2CF9AE}" pid="12" name="ICV">
    <vt:lpwstr>D8486A4AF49841AEB5A274A60C6C0F01</vt:lpwstr>
  </property>
  <property fmtid="{D5CDD505-2E9C-101B-9397-08002B2CF9AE}" pid="13" name="KSOProductBuildVer">
    <vt:lpwstr>2052-11.8.2.11483</vt:lpwstr>
  </property>
  <property fmtid="{D5CDD505-2E9C-101B-9397-08002B2CF9AE}" pid="14" name="_readonly">
    <vt:lpwstr/>
  </property>
  <property fmtid="{D5CDD505-2E9C-101B-9397-08002B2CF9AE}" pid="15" name="_change">
    <vt:lpwstr/>
  </property>
  <property fmtid="{D5CDD505-2E9C-101B-9397-08002B2CF9AE}" pid="16" name="_full-control">
    <vt:lpwstr/>
  </property>
  <property fmtid="{D5CDD505-2E9C-101B-9397-08002B2CF9AE}" pid="17" name="sflag">
    <vt:lpwstr>1645404766</vt:lpwstr>
  </property>
</Properties>
</file>