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4" r:id="rId6"/>
    <p:sldId id="795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EA46F-1C15-46C9-87A8-D94E8DCC319F}" v="2" dt="2023-11-20T16:18:58.13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2" d="100"/>
          <a:sy n="162" d="100"/>
        </p:scale>
        <p:origin x="216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20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Hedman" userId="9d7636b6-4faa-495a-bb5d-794ad338fcd7" providerId="ADAL" clId="{0AEEA46F-1C15-46C9-87A8-D94E8DCC319F}"/>
    <pc:docChg chg="undo custSel addSld modSld modMainMaster">
      <pc:chgData name="Peter Hedman" userId="9d7636b6-4faa-495a-bb5d-794ad338fcd7" providerId="ADAL" clId="{0AEEA46F-1C15-46C9-87A8-D94E8DCC319F}" dt="2023-11-20T16:18:58.131" v="557"/>
      <pc:docMkLst>
        <pc:docMk/>
      </pc:docMkLst>
      <pc:sldChg chg="addSp delSp modSp mod">
        <pc:chgData name="Peter Hedman" userId="9d7636b6-4faa-495a-bb5d-794ad338fcd7" providerId="ADAL" clId="{0AEEA46F-1C15-46C9-87A8-D94E8DCC319F}" dt="2023-11-20T16:18:55.654" v="556" actId="21"/>
        <pc:sldMkLst>
          <pc:docMk/>
          <pc:sldMk cId="1346523741" sldId="794"/>
        </pc:sldMkLst>
        <pc:spChg chg="mod">
          <ac:chgData name="Peter Hedman" userId="9d7636b6-4faa-495a-bb5d-794ad338fcd7" providerId="ADAL" clId="{0AEEA46F-1C15-46C9-87A8-D94E8DCC319F}" dt="2023-11-20T16:08:22.359" v="113" actId="20577"/>
          <ac:spMkLst>
            <pc:docMk/>
            <pc:sldMk cId="1346523741" sldId="794"/>
            <ac:spMk id="2" creationId="{7004E1B6-7C10-4462-B5DD-BB275803E4D3}"/>
          </ac:spMkLst>
        </pc:spChg>
        <pc:spChg chg="add del mod">
          <ac:chgData name="Peter Hedman" userId="9d7636b6-4faa-495a-bb5d-794ad338fcd7" providerId="ADAL" clId="{0AEEA46F-1C15-46C9-87A8-D94E8DCC319F}" dt="2023-11-20T16:18:55.654" v="556" actId="21"/>
          <ac:spMkLst>
            <pc:docMk/>
            <pc:sldMk cId="1346523741" sldId="794"/>
            <ac:spMk id="3" creationId="{58CD2BB4-0EEC-D400-A0EF-9B452D1B1EC8}"/>
          </ac:spMkLst>
        </pc:spChg>
        <pc:spChg chg="mod">
          <ac:chgData name="Peter Hedman" userId="9d7636b6-4faa-495a-bb5d-794ad338fcd7" providerId="ADAL" clId="{0AEEA46F-1C15-46C9-87A8-D94E8DCC319F}" dt="2023-11-20T16:15:18.799" v="488" actId="20577"/>
          <ac:spMkLst>
            <pc:docMk/>
            <pc:sldMk cId="1346523741" sldId="794"/>
            <ac:spMk id="5" creationId="{88DB0DF5-3773-4C51-A7A1-AB98B0519144}"/>
          </ac:spMkLst>
        </pc:spChg>
        <pc:graphicFrameChg chg="modGraphic">
          <ac:chgData name="Peter Hedman" userId="9d7636b6-4faa-495a-bb5d-794ad338fcd7" providerId="ADAL" clId="{0AEEA46F-1C15-46C9-87A8-D94E8DCC319F}" dt="2023-11-20T16:07:23.123" v="90" actId="20577"/>
          <ac:graphicFrameMkLst>
            <pc:docMk/>
            <pc:sldMk cId="1346523741" sldId="794"/>
            <ac:graphicFrameMk id="4" creationId="{E9BA70CA-11D4-6480-5620-BCA869F3A447}"/>
          </ac:graphicFrameMkLst>
        </pc:graphicFrameChg>
      </pc:sldChg>
      <pc:sldChg chg="addSp modSp add">
        <pc:chgData name="Peter Hedman" userId="9d7636b6-4faa-495a-bb5d-794ad338fcd7" providerId="ADAL" clId="{0AEEA46F-1C15-46C9-87A8-D94E8DCC319F}" dt="2023-11-20T16:18:58.131" v="557"/>
        <pc:sldMkLst>
          <pc:docMk/>
          <pc:sldMk cId="287321685" sldId="795"/>
        </pc:sldMkLst>
        <pc:spChg chg="add mod">
          <ac:chgData name="Peter Hedman" userId="9d7636b6-4faa-495a-bb5d-794ad338fcd7" providerId="ADAL" clId="{0AEEA46F-1C15-46C9-87A8-D94E8DCC319F}" dt="2023-11-20T16:18:58.131" v="557"/>
          <ac:spMkLst>
            <pc:docMk/>
            <pc:sldMk cId="287321685" sldId="795"/>
            <ac:spMk id="3" creationId="{78A00AC0-4840-0C1C-C4BC-6076483C11F0}"/>
          </ac:spMkLst>
        </pc:spChg>
      </pc:sldChg>
      <pc:sldMasterChg chg="modSp mod modSldLayout">
        <pc:chgData name="Peter Hedman" userId="9d7636b6-4faa-495a-bb5d-794ad338fcd7" providerId="ADAL" clId="{0AEEA46F-1C15-46C9-87A8-D94E8DCC319F}" dt="2023-11-20T16:00:10.569" v="87" actId="6549"/>
        <pc:sldMasterMkLst>
          <pc:docMk/>
          <pc:sldMasterMk cId="0" sldId="2147483729"/>
        </pc:sldMasterMkLst>
        <pc:spChg chg="mod">
          <ac:chgData name="Peter Hedman" userId="9d7636b6-4faa-495a-bb5d-794ad338fcd7" providerId="ADAL" clId="{0AEEA46F-1C15-46C9-87A8-D94E8DCC319F}" dt="2023-11-20T16:00:10.569" v="87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Peter Hedman" userId="9d7636b6-4faa-495a-bb5d-794ad338fcd7" providerId="ADAL" clId="{0AEEA46F-1C15-46C9-87A8-D94E8DCC319F}" dt="2023-11-20T15:59:31.151" v="33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Peter Hedman" userId="9d7636b6-4faa-495a-bb5d-794ad338fcd7" providerId="ADAL" clId="{0AEEA46F-1C15-46C9-87A8-D94E8DCC319F}" dt="2023-11-20T15:59:31.151" v="33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Peter Hedman" userId="9d7636b6-4faa-495a-bb5d-794ad338fcd7" providerId="ADAL" clId="{0AEEA46F-1C15-46C9-87A8-D94E8DCC319F}" dt="2023-11-20T15:23:09.561" v="0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11/20/2023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11/20/2023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#160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13 – 17 November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2023, Chicago, USA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S2-2313856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36136" y="64259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WG2#160</a:t>
            </a:r>
            <a:r>
              <a:rPr lang="en-GB" altLang="de-DE" sz="1200" baseline="0" dirty="0">
                <a:solidFill>
                  <a:schemeClr val="bg1"/>
                </a:solidFill>
              </a:rPr>
              <a:t>, 13 - 17 November, 2023, Chicago, USA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Information/WI_Sheet/SP-230096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Information/WI_Sheet/SP-230096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eNPN_Ph2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/>
              <a:t>Peter Hedman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Ericsson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r>
              <a:rPr lang="en-US" altLang="de-DE" b="1" dirty="0"/>
              <a:t>eNPN_Ph2</a:t>
            </a:r>
            <a:br>
              <a:rPr lang="en-US" altLang="de-DE" b="1" dirty="0"/>
            </a:br>
            <a:r>
              <a:rPr lang="en-US" altLang="de-DE" b="1" dirty="0"/>
              <a:t>Status at SA#102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159283" y="2601615"/>
            <a:ext cx="8869357" cy="366855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17 CRs approved for TS 23.501/23.502/23.503/23.402/23.316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LS exchange with SA3 (cc to CT1, CT4) on NSWO support in SNPN using CH AAA server; based on the LS exchange SA2 agreed CR to 23.501 according to input from SA3.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Based on LS from CT4 on </a:t>
            </a:r>
            <a:r>
              <a:rPr lang="en-US" altLang="de-DE" sz="1100" kern="0" dirty="0" err="1"/>
              <a:t>on</a:t>
            </a:r>
            <a:r>
              <a:rPr lang="en-US" altLang="de-DE" sz="1100" kern="0" dirty="0"/>
              <a:t> SNPN Identifier based N3IWF FQDN SA2 approved CR corresponding to CT4 input and also communicated this to CT4 by LS reply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CR on removal of UDM support of time-based access control for localized services was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Multiple CRs on changes to SNPN selection for localized services postponed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 dirty="0"/>
              <a:t>Impacts and dependencies on other WGs:</a:t>
            </a:r>
            <a:endParaRPr lang="de-DE" sz="1500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Intra-TSG: SA3 dependencies as per above LS and CR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Inter-TSG: No new RAN impact identified, some new CT impacts as per approved CRs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/>
              <a:t>Next steps:</a:t>
            </a:r>
          </a:p>
          <a:p>
            <a:pPr lvl="1">
              <a:defRPr/>
            </a:pPr>
            <a:r>
              <a:rPr lang="en-US" sz="1100" kern="0" dirty="0"/>
              <a:t>Maintenance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5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1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100" kern="0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7485"/>
              </p:ext>
            </p:extLst>
          </p:nvPr>
        </p:nvGraphicFramePr>
        <p:xfrm>
          <a:off x="303213" y="1280741"/>
          <a:ext cx="8180387" cy="4873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970015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dirty="0"/>
                        <a:t>Enhanced support of Non-Public Networks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eNPN_Ph2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6/6/2023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>
                          <a:hlinkClick r:id="rId3"/>
                        </a:rPr>
                        <a:t>SP-230096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Maintenance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r>
              <a:rPr lang="en-US" altLang="de-DE" b="1" dirty="0"/>
              <a:t>eNPN_Ph2</a:t>
            </a:r>
            <a:br>
              <a:rPr lang="en-US" altLang="de-DE" b="1" dirty="0"/>
            </a:br>
            <a:r>
              <a:rPr lang="en-US" altLang="de-DE" b="1" dirty="0"/>
              <a:t>Status after SA#159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159283" y="2601615"/>
            <a:ext cx="8869357" cy="366855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15 CRs approved for TS 23.501/23.502/23.503/23.402/23.316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An LS sent to SA3 (cc to CT1, CT4) on NSWO support in SNPN using CH AAA server, attaching a technically endorsed CR, waiting for SA3 progress and feedback on the topic.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CR on removal of UDM support of time-based access control for localized services was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Multiple CRs on changes to SNPN selection for localized services postponed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kern="0" dirty="0"/>
              <a:t>Impacts and dependencies on other WGs:</a:t>
            </a:r>
            <a:endParaRPr lang="de-DE" sz="1500" kern="0" dirty="0"/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Intra-TSG: SA3 dependencies as per above LS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sz="1050" kern="0" dirty="0"/>
              <a:t>Inter-TSG: No new RAN impact identified, some new CT impacts as per approved CRs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" kern="0" dirty="0"/>
              <a:t>Next steps:</a:t>
            </a:r>
          </a:p>
          <a:p>
            <a:pPr lvl="1">
              <a:defRPr/>
            </a:pPr>
            <a:r>
              <a:rPr lang="en-US" sz="1100" kern="0" dirty="0"/>
              <a:t>Maintenance, at SA2#160 eNPN_Ph2 planned to be handled as part of agenda item Generic Rel-18 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5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1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100" kern="0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/>
        </p:nvGraphicFramePr>
        <p:xfrm>
          <a:off x="303213" y="1280741"/>
          <a:ext cx="8180387" cy="4873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970015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dirty="0"/>
                        <a:t>Enhanced support of Non-Public Networks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eNPN_Ph2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16/06/2023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>
                          <a:hlinkClick r:id="rId3"/>
                        </a:rPr>
                        <a:t>SP-230096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Maintenance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A00AC0-4840-0C1C-C4BC-6076483C11F0}"/>
              </a:ext>
            </a:extLst>
          </p:cNvPr>
          <p:cNvSpPr txBox="1"/>
          <p:nvPr/>
        </p:nvSpPr>
        <p:spPr>
          <a:xfrm rot="1612792">
            <a:off x="6512888" y="790511"/>
            <a:ext cx="2425664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OLD i.e. remove</a:t>
            </a:r>
          </a:p>
        </p:txBody>
      </p:sp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63295</TotalTime>
  <Words>379</Words>
  <Application>Microsoft Office PowerPoint</Application>
  <PresentationFormat>On-screen Show (4:3)</PresentationFormat>
  <Paragraphs>66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</vt:lpstr>
      <vt:lpstr>Calibri</vt:lpstr>
      <vt:lpstr>Times New Roman</vt:lpstr>
      <vt:lpstr>Office Theme</vt:lpstr>
      <vt:lpstr>eNPN_Ph2 Status Report</vt:lpstr>
      <vt:lpstr>eNPN_Ph2 Status at SA#102</vt:lpstr>
      <vt:lpstr>eNPN_Ph2 Status after SA#159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Ericsson2</cp:lastModifiedBy>
  <cp:revision>1854</cp:revision>
  <dcterms:created xsi:type="dcterms:W3CDTF">2008-08-30T09:32:10Z</dcterms:created>
  <dcterms:modified xsi:type="dcterms:W3CDTF">2023-11-20T16:18:59Z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