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30"/>
  </p:notesMasterIdLst>
  <p:handoutMasterIdLst>
    <p:handoutMasterId r:id="rId31"/>
  </p:handoutMasterIdLst>
  <p:sldIdLst>
    <p:sldId id="303" r:id="rId5"/>
    <p:sldId id="792" r:id="rId6"/>
    <p:sldId id="810" r:id="rId7"/>
    <p:sldId id="794" r:id="rId8"/>
    <p:sldId id="813" r:id="rId9"/>
    <p:sldId id="814" r:id="rId10"/>
    <p:sldId id="811" r:id="rId11"/>
    <p:sldId id="812" r:id="rId12"/>
    <p:sldId id="809" r:id="rId13"/>
    <p:sldId id="807" r:id="rId14"/>
    <p:sldId id="808" r:id="rId15"/>
    <p:sldId id="805" r:id="rId16"/>
    <p:sldId id="806" r:id="rId17"/>
    <p:sldId id="803" r:id="rId18"/>
    <p:sldId id="804" r:id="rId19"/>
    <p:sldId id="801" r:id="rId20"/>
    <p:sldId id="802" r:id="rId21"/>
    <p:sldId id="799" r:id="rId22"/>
    <p:sldId id="800" r:id="rId23"/>
    <p:sldId id="797" r:id="rId24"/>
    <p:sldId id="798" r:id="rId25"/>
    <p:sldId id="795" r:id="rId26"/>
    <p:sldId id="796" r:id="rId27"/>
    <p:sldId id="789" r:id="rId28"/>
    <p:sldId id="791" r:id="rId2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CC"/>
    <a:srgbClr val="FF3300"/>
    <a:srgbClr val="FF6699"/>
    <a:srgbClr val="FF99FF"/>
    <a:srgbClr val="62A14D"/>
    <a:srgbClr val="000000"/>
    <a:srgbClr val="C6D254"/>
    <a:srgbClr val="B1D254"/>
    <a:srgbClr val="72AF2F"/>
    <a:srgbClr val="5C88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17E88-CA50-41E8-9F2E-5F27AD5E74DA}" v="1" dt="2023-11-21T17:48:57.964"/>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25" autoAdjust="0"/>
  </p:normalViewPr>
  <p:slideViewPr>
    <p:cSldViewPr snapToGrid="0">
      <p:cViewPr varScale="1">
        <p:scale>
          <a:sx n="86" d="100"/>
          <a:sy n="86" d="100"/>
        </p:scale>
        <p:origin x="158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o Faccin" userId="bf6741b5-36bc-4b59-a73a-f03584833b71" providerId="ADAL" clId="{3386FCF1-BE1B-4D45-811A-59C1F950561B}"/>
    <pc:docChg chg="custSel addSld modSld modMainMaster">
      <pc:chgData name="Stefano Faccin" userId="bf6741b5-36bc-4b59-a73a-f03584833b71" providerId="ADAL" clId="{3386FCF1-BE1B-4D45-811A-59C1F950561B}" dt="2023-02-28T05:04:40.863" v="313" actId="20577"/>
      <pc:docMkLst>
        <pc:docMk/>
      </pc:docMkLst>
      <pc:sldChg chg="modSp mod">
        <pc:chgData name="Stefano Faccin" userId="bf6741b5-36bc-4b59-a73a-f03584833b71" providerId="ADAL" clId="{3386FCF1-BE1B-4D45-811A-59C1F950561B}" dt="2023-02-28T05:04:40.863" v="313" actId="20577"/>
        <pc:sldMkLst>
          <pc:docMk/>
          <pc:sldMk cId="2405544097" sldId="792"/>
        </pc:sldMkLst>
        <pc:spChg chg="mod">
          <ac:chgData name="Stefano Faccin" userId="bf6741b5-36bc-4b59-a73a-f03584833b71" providerId="ADAL" clId="{3386FCF1-BE1B-4D45-811A-59C1F950561B}" dt="2023-02-27T20:30:54.184" v="71" actId="20577"/>
          <ac:spMkLst>
            <pc:docMk/>
            <pc:sldMk cId="2405544097" sldId="792"/>
            <ac:spMk id="2" creationId="{E6ED52C4-5430-4D56-8D2A-947A8B15DB3C}"/>
          </ac:spMkLst>
        </pc:spChg>
        <pc:spChg chg="mod">
          <ac:chgData name="Stefano Faccin" userId="bf6741b5-36bc-4b59-a73a-f03584833b71" providerId="ADAL" clId="{3386FCF1-BE1B-4D45-811A-59C1F950561B}" dt="2023-02-28T05:04:40.863" v="313" actId="20577"/>
          <ac:spMkLst>
            <pc:docMk/>
            <pc:sldMk cId="2405544097" sldId="792"/>
            <ac:spMk id="5" creationId="{15D28A3F-B4FD-414F-9637-F7C890005039}"/>
          </ac:spMkLst>
        </pc:spChg>
        <pc:graphicFrameChg chg="modGraphic">
          <ac:chgData name="Stefano Faccin" userId="bf6741b5-36bc-4b59-a73a-f03584833b71" providerId="ADAL" clId="{3386FCF1-BE1B-4D45-811A-59C1F950561B}" dt="2023-02-27T20:31:16.530" v="79" actId="20577"/>
          <ac:graphicFrameMkLst>
            <pc:docMk/>
            <pc:sldMk cId="2405544097" sldId="792"/>
            <ac:graphicFrameMk id="6" creationId="{CC0A4FA9-4ED8-49F1-ADE6-C93BD428D549}"/>
          </ac:graphicFrameMkLst>
        </pc:graphicFrameChg>
      </pc:sldChg>
      <pc:sldChg chg="modSp mod">
        <pc:chgData name="Stefano Faccin" userId="bf6741b5-36bc-4b59-a73a-f03584833b71" providerId="ADAL" clId="{3386FCF1-BE1B-4D45-811A-59C1F950561B}" dt="2023-02-28T05:02:45.952" v="218" actId="20577"/>
        <pc:sldMkLst>
          <pc:docMk/>
          <pc:sldMk cId="2304699891" sldId="793"/>
        </pc:sldMkLst>
        <pc:spChg chg="mod">
          <ac:chgData name="Stefano Faccin" userId="bf6741b5-36bc-4b59-a73a-f03584833b71" providerId="ADAL" clId="{3386FCF1-BE1B-4D45-811A-59C1F950561B}" dt="2023-02-28T05:02:45.952" v="218" actId="20577"/>
          <ac:spMkLst>
            <pc:docMk/>
            <pc:sldMk cId="2304699891" sldId="793"/>
            <ac:spMk id="2" creationId="{7004E1B6-7C10-4462-B5DD-BB275803E4D3}"/>
          </ac:spMkLst>
        </pc:spChg>
        <pc:spChg chg="mod">
          <ac:chgData name="Stefano Faccin" userId="bf6741b5-36bc-4b59-a73a-f03584833b71" providerId="ADAL" clId="{3386FCF1-BE1B-4D45-811A-59C1F950561B}" dt="2023-02-28T05:02:30.568" v="206" actId="13926"/>
          <ac:spMkLst>
            <pc:docMk/>
            <pc:sldMk cId="2304699891" sldId="793"/>
            <ac:spMk id="4" creationId="{07639B51-7A60-40FF-963D-02AC48416E72}"/>
          </ac:spMkLst>
        </pc:spChg>
      </pc:sldChg>
      <pc:sldChg chg="add">
        <pc:chgData name="Stefano Faccin" userId="bf6741b5-36bc-4b59-a73a-f03584833b71" providerId="ADAL" clId="{3386FCF1-BE1B-4D45-811A-59C1F950561B}" dt="2023-02-27T20:30:46.963" v="67"/>
        <pc:sldMkLst>
          <pc:docMk/>
          <pc:sldMk cId="271509815" sldId="805"/>
        </pc:sldMkLst>
      </pc:sldChg>
      <pc:sldChg chg="add">
        <pc:chgData name="Stefano Faccin" userId="bf6741b5-36bc-4b59-a73a-f03584833b71" providerId="ADAL" clId="{3386FCF1-BE1B-4D45-811A-59C1F950561B}" dt="2023-02-27T20:30:46.963" v="67"/>
        <pc:sldMkLst>
          <pc:docMk/>
          <pc:sldMk cId="3761247188" sldId="806"/>
        </pc:sldMkLst>
      </pc:sldChg>
      <pc:sldMasterChg chg="modSp mod modSldLayout">
        <pc:chgData name="Stefano Faccin" userId="bf6741b5-36bc-4b59-a73a-f03584833b71" providerId="ADAL" clId="{3386FCF1-BE1B-4D45-811A-59C1F950561B}" dt="2023-02-27T20:30:37.597" v="66" actId="20577"/>
        <pc:sldMasterMkLst>
          <pc:docMk/>
          <pc:sldMasterMk cId="0" sldId="2147483729"/>
        </pc:sldMasterMkLst>
        <pc:spChg chg="mod">
          <ac:chgData name="Stefano Faccin" userId="bf6741b5-36bc-4b59-a73a-f03584833b71" providerId="ADAL" clId="{3386FCF1-BE1B-4D45-811A-59C1F950561B}" dt="2023-02-27T20:30:37.597" v="66" actId="20577"/>
          <ac:spMkLst>
            <pc:docMk/>
            <pc:sldMasterMk cId="0" sldId="2147483729"/>
            <ac:spMk id="14" creationId="{00000000-0000-0000-0000-000000000000}"/>
          </ac:spMkLst>
        </pc:spChg>
        <pc:sldLayoutChg chg="modSp mod">
          <pc:chgData name="Stefano Faccin" userId="bf6741b5-36bc-4b59-a73a-f03584833b71" providerId="ADAL" clId="{3386FCF1-BE1B-4D45-811A-59C1F950561B}" dt="2023-02-27T20:30:14.094" v="35" actId="20577"/>
          <pc:sldLayoutMkLst>
            <pc:docMk/>
            <pc:sldMasterMk cId="0" sldId="2147483729"/>
            <pc:sldLayoutMk cId="719417900" sldId="2147483770"/>
          </pc:sldLayoutMkLst>
          <pc:spChg chg="mod">
            <ac:chgData name="Stefano Faccin" userId="bf6741b5-36bc-4b59-a73a-f03584833b71" providerId="ADAL" clId="{3386FCF1-BE1B-4D45-811A-59C1F950561B}" dt="2023-02-27T20:30:14.094" v="35" actId="20577"/>
            <ac:spMkLst>
              <pc:docMk/>
              <pc:sldMasterMk cId="0" sldId="2147483729"/>
              <pc:sldLayoutMk cId="719417900" sldId="2147483770"/>
              <ac:spMk id="4" creationId="{00000000-0000-0000-0000-000000000000}"/>
            </ac:spMkLst>
          </pc:spChg>
          <pc:spChg chg="mod">
            <ac:chgData name="Stefano Faccin" userId="bf6741b5-36bc-4b59-a73a-f03584833b71" providerId="ADAL" clId="{3386FCF1-BE1B-4D45-811A-59C1F950561B}" dt="2023-02-27T20:29:48.931" v="3" actId="20577"/>
            <ac:spMkLst>
              <pc:docMk/>
              <pc:sldMasterMk cId="0" sldId="2147483729"/>
              <pc:sldLayoutMk cId="719417900" sldId="2147483770"/>
              <ac:spMk id="5" creationId="{EC7E639C-A3BA-4EA8-986B-A8A3D432E4C4}"/>
            </ac:spMkLst>
          </pc:spChg>
        </pc:sldLayoutChg>
      </pc:sldMasterChg>
    </pc:docChg>
  </pc:docChgLst>
  <pc:docChgLst>
    <pc:chgData name="Stefano Faccin" userId="bf6741b5-36bc-4b59-a73a-f03584833b71" providerId="ADAL" clId="{E6916E25-FE62-4BD5-B457-555B87B04C5C}"/>
    <pc:docChg chg="addSld modSld modMainMaster">
      <pc:chgData name="Stefano Faccin" userId="bf6741b5-36bc-4b59-a73a-f03584833b71" providerId="ADAL" clId="{E6916E25-FE62-4BD5-B457-555B87B04C5C}" dt="2023-08-31T14:22:07.316" v="393" actId="2711"/>
      <pc:docMkLst>
        <pc:docMk/>
      </pc:docMkLst>
      <pc:sldChg chg="modSp mod">
        <pc:chgData name="Stefano Faccin" userId="bf6741b5-36bc-4b59-a73a-f03584833b71" providerId="ADAL" clId="{E6916E25-FE62-4BD5-B457-555B87B04C5C}" dt="2023-08-31T14:22:07.316" v="393" actId="2711"/>
        <pc:sldMkLst>
          <pc:docMk/>
          <pc:sldMk cId="2405544097" sldId="792"/>
        </pc:sldMkLst>
        <pc:spChg chg="mod">
          <ac:chgData name="Stefano Faccin" userId="bf6741b5-36bc-4b59-a73a-f03584833b71" providerId="ADAL" clId="{E6916E25-FE62-4BD5-B457-555B87B04C5C}" dt="2023-08-31T14:18:36.780" v="70" actId="20577"/>
          <ac:spMkLst>
            <pc:docMk/>
            <pc:sldMk cId="2405544097" sldId="792"/>
            <ac:spMk id="2" creationId="{E6ED52C4-5430-4D56-8D2A-947A8B15DB3C}"/>
          </ac:spMkLst>
        </pc:spChg>
        <pc:spChg chg="mod">
          <ac:chgData name="Stefano Faccin" userId="bf6741b5-36bc-4b59-a73a-f03584833b71" providerId="ADAL" clId="{E6916E25-FE62-4BD5-B457-555B87B04C5C}" dt="2023-08-31T14:22:07.316" v="393" actId="2711"/>
          <ac:spMkLst>
            <pc:docMk/>
            <pc:sldMk cId="2405544097" sldId="792"/>
            <ac:spMk id="5" creationId="{15D28A3F-B4FD-414F-9637-F7C890005039}"/>
          </ac:spMkLst>
        </pc:spChg>
      </pc:sldChg>
      <pc:sldChg chg="add">
        <pc:chgData name="Stefano Faccin" userId="bf6741b5-36bc-4b59-a73a-f03584833b71" providerId="ADAL" clId="{E6916E25-FE62-4BD5-B457-555B87B04C5C}" dt="2023-08-31T14:17:59.488" v="61"/>
        <pc:sldMkLst>
          <pc:docMk/>
          <pc:sldMk cId="2575405650" sldId="809"/>
        </pc:sldMkLst>
      </pc:sldChg>
      <pc:sldChg chg="modSp add mod">
        <pc:chgData name="Stefano Faccin" userId="bf6741b5-36bc-4b59-a73a-f03584833b71" providerId="ADAL" clId="{E6916E25-FE62-4BD5-B457-555B87B04C5C}" dt="2023-08-31T14:19:33.888" v="151" actId="20577"/>
        <pc:sldMkLst>
          <pc:docMk/>
          <pc:sldMk cId="1021722830" sldId="810"/>
        </pc:sldMkLst>
        <pc:spChg chg="mod">
          <ac:chgData name="Stefano Faccin" userId="bf6741b5-36bc-4b59-a73a-f03584833b71" providerId="ADAL" clId="{E6916E25-FE62-4BD5-B457-555B87B04C5C}" dt="2023-08-31T14:18:30.113" v="68" actId="20577"/>
          <ac:spMkLst>
            <pc:docMk/>
            <pc:sldMk cId="1021722830" sldId="810"/>
            <ac:spMk id="2" creationId="{7004E1B6-7C10-4462-B5DD-BB275803E4D3}"/>
          </ac:spMkLst>
        </pc:spChg>
        <pc:spChg chg="mod">
          <ac:chgData name="Stefano Faccin" userId="bf6741b5-36bc-4b59-a73a-f03584833b71" providerId="ADAL" clId="{E6916E25-FE62-4BD5-B457-555B87B04C5C}" dt="2023-08-31T14:19:33.888" v="151" actId="20577"/>
          <ac:spMkLst>
            <pc:docMk/>
            <pc:sldMk cId="1021722830" sldId="810"/>
            <ac:spMk id="4" creationId="{07639B51-7A60-40FF-963D-02AC48416E72}"/>
          </ac:spMkLst>
        </pc:spChg>
      </pc:sldChg>
      <pc:sldMasterChg chg="modSp mod modSldLayout">
        <pc:chgData name="Stefano Faccin" userId="bf6741b5-36bc-4b59-a73a-f03584833b71" providerId="ADAL" clId="{E6916E25-FE62-4BD5-B457-555B87B04C5C}" dt="2023-08-31T14:17:49.289" v="60" actId="20577"/>
        <pc:sldMasterMkLst>
          <pc:docMk/>
          <pc:sldMasterMk cId="0" sldId="2147483729"/>
        </pc:sldMasterMkLst>
        <pc:spChg chg="mod">
          <ac:chgData name="Stefano Faccin" userId="bf6741b5-36bc-4b59-a73a-f03584833b71" providerId="ADAL" clId="{E6916E25-FE62-4BD5-B457-555B87B04C5C}" dt="2023-08-31T14:17:49.289" v="60" actId="20577"/>
          <ac:spMkLst>
            <pc:docMk/>
            <pc:sldMasterMk cId="0" sldId="2147483729"/>
            <ac:spMk id="14" creationId="{00000000-0000-0000-0000-000000000000}"/>
          </ac:spMkLst>
        </pc:spChg>
        <pc:sldLayoutChg chg="modSp mod">
          <pc:chgData name="Stefano Faccin" userId="bf6741b5-36bc-4b59-a73a-f03584833b71" providerId="ADAL" clId="{E6916E25-FE62-4BD5-B457-555B87B04C5C}" dt="2023-08-31T14:17:23.443" v="37" actId="20577"/>
          <pc:sldLayoutMkLst>
            <pc:docMk/>
            <pc:sldMasterMk cId="0" sldId="2147483729"/>
            <pc:sldLayoutMk cId="719417900" sldId="2147483770"/>
          </pc:sldLayoutMkLst>
          <pc:spChg chg="mod">
            <ac:chgData name="Stefano Faccin" userId="bf6741b5-36bc-4b59-a73a-f03584833b71" providerId="ADAL" clId="{E6916E25-FE62-4BD5-B457-555B87B04C5C}" dt="2023-08-31T14:17:23.443" v="37" actId="20577"/>
            <ac:spMkLst>
              <pc:docMk/>
              <pc:sldMasterMk cId="0" sldId="2147483729"/>
              <pc:sldLayoutMk cId="719417900" sldId="2147483770"/>
              <ac:spMk id="4" creationId="{00000000-0000-0000-0000-000000000000}"/>
            </ac:spMkLst>
          </pc:spChg>
          <pc:spChg chg="mod">
            <ac:chgData name="Stefano Faccin" userId="bf6741b5-36bc-4b59-a73a-f03584833b71" providerId="ADAL" clId="{E6916E25-FE62-4BD5-B457-555B87B04C5C}" dt="2023-08-31T14:16:31.158" v="9" actId="20577"/>
            <ac:spMkLst>
              <pc:docMk/>
              <pc:sldMasterMk cId="0" sldId="2147483729"/>
              <pc:sldLayoutMk cId="719417900" sldId="2147483770"/>
              <ac:spMk id="5" creationId="{EC7E639C-A3BA-4EA8-986B-A8A3D432E4C4}"/>
            </ac:spMkLst>
          </pc:spChg>
        </pc:sldLayoutChg>
      </pc:sldMasterChg>
    </pc:docChg>
  </pc:docChgLst>
  <pc:docChgLst>
    <pc:chgData name="Stefano Faccin" userId="bf6741b5-36bc-4b59-a73a-f03584833b71" providerId="ADAL" clId="{EC6F1AE7-DA45-4D1E-97D5-1FE04FDA3DC6}"/>
    <pc:docChg chg="custSel addSld modSld modMainMaster">
      <pc:chgData name="Stefano Faccin" userId="bf6741b5-36bc-4b59-a73a-f03584833b71" providerId="ADAL" clId="{EC6F1AE7-DA45-4D1E-97D5-1FE04FDA3DC6}" dt="2023-01-24T15:31:08.952" v="642" actId="20577"/>
      <pc:docMkLst>
        <pc:docMk/>
      </pc:docMkLst>
      <pc:sldChg chg="delSp modSp mod">
        <pc:chgData name="Stefano Faccin" userId="bf6741b5-36bc-4b59-a73a-f03584833b71" providerId="ADAL" clId="{EC6F1AE7-DA45-4D1E-97D5-1FE04FDA3DC6}" dt="2023-01-23T16:29:39.679" v="41" actId="20577"/>
        <pc:sldMkLst>
          <pc:docMk/>
          <pc:sldMk cId="0" sldId="303"/>
        </pc:sldMkLst>
        <pc:spChg chg="del">
          <ac:chgData name="Stefano Faccin" userId="bf6741b5-36bc-4b59-a73a-f03584833b71" providerId="ADAL" clId="{EC6F1AE7-DA45-4D1E-97D5-1FE04FDA3DC6}" dt="2023-01-23T16:28:19.596" v="11" actId="478"/>
          <ac:spMkLst>
            <pc:docMk/>
            <pc:sldMk cId="0" sldId="303"/>
            <ac:spMk id="2" creationId="{00000000-0000-0000-0000-000000000000}"/>
          </ac:spMkLst>
        </pc:spChg>
        <pc:spChg chg="mod">
          <ac:chgData name="Stefano Faccin" userId="bf6741b5-36bc-4b59-a73a-f03584833b71" providerId="ADAL" clId="{EC6F1AE7-DA45-4D1E-97D5-1FE04FDA3DC6}" dt="2023-01-23T16:29:39.679" v="41" actId="20577"/>
          <ac:spMkLst>
            <pc:docMk/>
            <pc:sldMk cId="0" sldId="303"/>
            <ac:spMk id="9219" creationId="{00000000-0000-0000-0000-000000000000}"/>
          </ac:spMkLst>
        </pc:spChg>
      </pc:sldChg>
      <pc:sldChg chg="addSp delSp modSp mod">
        <pc:chgData name="Stefano Faccin" userId="bf6741b5-36bc-4b59-a73a-f03584833b71" providerId="ADAL" clId="{EC6F1AE7-DA45-4D1E-97D5-1FE04FDA3DC6}" dt="2023-01-24T15:31:08.952" v="642" actId="20577"/>
        <pc:sldMkLst>
          <pc:docMk/>
          <pc:sldMk cId="2405544097" sldId="792"/>
        </pc:sldMkLst>
        <pc:spChg chg="mod">
          <ac:chgData name="Stefano Faccin" userId="bf6741b5-36bc-4b59-a73a-f03584833b71" providerId="ADAL" clId="{EC6F1AE7-DA45-4D1E-97D5-1FE04FDA3DC6}" dt="2023-01-23T16:29:54.237" v="56" actId="20577"/>
          <ac:spMkLst>
            <pc:docMk/>
            <pc:sldMk cId="2405544097" sldId="792"/>
            <ac:spMk id="2" creationId="{E6ED52C4-5430-4D56-8D2A-947A8B15DB3C}"/>
          </ac:spMkLst>
        </pc:spChg>
        <pc:spChg chg="mod">
          <ac:chgData name="Stefano Faccin" userId="bf6741b5-36bc-4b59-a73a-f03584833b71" providerId="ADAL" clId="{EC6F1AE7-DA45-4D1E-97D5-1FE04FDA3DC6}" dt="2023-01-24T15:31:08.952" v="642" actId="20577"/>
          <ac:spMkLst>
            <pc:docMk/>
            <pc:sldMk cId="2405544097" sldId="792"/>
            <ac:spMk id="5" creationId="{15D28A3F-B4FD-414F-9637-F7C890005039}"/>
          </ac:spMkLst>
        </pc:spChg>
        <pc:graphicFrameChg chg="add mod modGraphic">
          <ac:chgData name="Stefano Faccin" userId="bf6741b5-36bc-4b59-a73a-f03584833b71" providerId="ADAL" clId="{EC6F1AE7-DA45-4D1E-97D5-1FE04FDA3DC6}" dt="2023-01-23T16:37:25.124" v="87" actId="1076"/>
          <ac:graphicFrameMkLst>
            <pc:docMk/>
            <pc:sldMk cId="2405544097" sldId="792"/>
            <ac:graphicFrameMk id="6" creationId="{CC0A4FA9-4ED8-49F1-ADE6-C93BD428D549}"/>
          </ac:graphicFrameMkLst>
        </pc:graphicFrameChg>
        <pc:graphicFrameChg chg="del mod">
          <ac:chgData name="Stefano Faccin" userId="bf6741b5-36bc-4b59-a73a-f03584833b71" providerId="ADAL" clId="{EC6F1AE7-DA45-4D1E-97D5-1FE04FDA3DC6}" dt="2023-01-23T16:37:17.091" v="86" actId="478"/>
          <ac:graphicFrameMkLst>
            <pc:docMk/>
            <pc:sldMk cId="2405544097" sldId="792"/>
            <ac:graphicFrameMk id="7" creationId="{8E7B86D5-0B56-4201-87AC-24C0DDEF5E75}"/>
          </ac:graphicFrameMkLst>
        </pc:graphicFrameChg>
      </pc:sldChg>
      <pc:sldChg chg="delSp modSp mod">
        <pc:chgData name="Stefano Faccin" userId="bf6741b5-36bc-4b59-a73a-f03584833b71" providerId="ADAL" clId="{EC6F1AE7-DA45-4D1E-97D5-1FE04FDA3DC6}" dt="2023-01-23T16:44:08.146" v="469" actId="478"/>
        <pc:sldMkLst>
          <pc:docMk/>
          <pc:sldMk cId="2304699891" sldId="793"/>
        </pc:sldMkLst>
        <pc:spChg chg="mod">
          <ac:chgData name="Stefano Faccin" userId="bf6741b5-36bc-4b59-a73a-f03584833b71" providerId="ADAL" clId="{EC6F1AE7-DA45-4D1E-97D5-1FE04FDA3DC6}" dt="2023-01-23T16:42:12.711" v="340" actId="20577"/>
          <ac:spMkLst>
            <pc:docMk/>
            <pc:sldMk cId="2304699891" sldId="793"/>
            <ac:spMk id="2" creationId="{7004E1B6-7C10-4462-B5DD-BB275803E4D3}"/>
          </ac:spMkLst>
        </pc:spChg>
        <pc:spChg chg="mod">
          <ac:chgData name="Stefano Faccin" userId="bf6741b5-36bc-4b59-a73a-f03584833b71" providerId="ADAL" clId="{EC6F1AE7-DA45-4D1E-97D5-1FE04FDA3DC6}" dt="2023-01-23T16:43:40.481" v="468" actId="5793"/>
          <ac:spMkLst>
            <pc:docMk/>
            <pc:sldMk cId="2304699891" sldId="793"/>
            <ac:spMk id="4" creationId="{07639B51-7A60-40FF-963D-02AC48416E72}"/>
          </ac:spMkLst>
        </pc:spChg>
        <pc:graphicFrameChg chg="del">
          <ac:chgData name="Stefano Faccin" userId="bf6741b5-36bc-4b59-a73a-f03584833b71" providerId="ADAL" clId="{EC6F1AE7-DA45-4D1E-97D5-1FE04FDA3DC6}" dt="2023-01-23T16:44:08.146" v="469" actId="478"/>
          <ac:graphicFrameMkLst>
            <pc:docMk/>
            <pc:sldMk cId="2304699891" sldId="793"/>
            <ac:graphicFrameMk id="3" creationId="{77D2F657-D246-47E9-92C4-0C8645A34AA1}"/>
          </ac:graphicFrameMkLst>
        </pc:graphicFrameChg>
      </pc:sldChg>
      <pc:sldChg chg="add">
        <pc:chgData name="Stefano Faccin" userId="bf6741b5-36bc-4b59-a73a-f03584833b71" providerId="ADAL" clId="{EC6F1AE7-DA45-4D1E-97D5-1FE04FDA3DC6}" dt="2023-01-23T16:29:18.066" v="16"/>
        <pc:sldMkLst>
          <pc:docMk/>
          <pc:sldMk cId="1642706527" sldId="803"/>
        </pc:sldMkLst>
      </pc:sldChg>
      <pc:sldChg chg="add">
        <pc:chgData name="Stefano Faccin" userId="bf6741b5-36bc-4b59-a73a-f03584833b71" providerId="ADAL" clId="{EC6F1AE7-DA45-4D1E-97D5-1FE04FDA3DC6}" dt="2023-01-23T16:29:18.066" v="16"/>
        <pc:sldMkLst>
          <pc:docMk/>
          <pc:sldMk cId="2191230451" sldId="804"/>
        </pc:sldMkLst>
      </pc:sldChg>
      <pc:sldMasterChg chg="modSp mod modSldLayout">
        <pc:chgData name="Stefano Faccin" userId="bf6741b5-36bc-4b59-a73a-f03584833b71" providerId="ADAL" clId="{EC6F1AE7-DA45-4D1E-97D5-1FE04FDA3DC6}" dt="2023-01-23T16:28:12.574" v="10" actId="20577"/>
        <pc:sldMasterMkLst>
          <pc:docMk/>
          <pc:sldMasterMk cId="0" sldId="2147483729"/>
        </pc:sldMasterMkLst>
        <pc:spChg chg="mod">
          <ac:chgData name="Stefano Faccin" userId="bf6741b5-36bc-4b59-a73a-f03584833b71" providerId="ADAL" clId="{EC6F1AE7-DA45-4D1E-97D5-1FE04FDA3DC6}" dt="2023-01-23T16:27:34.523" v="4"/>
          <ac:spMkLst>
            <pc:docMk/>
            <pc:sldMasterMk cId="0" sldId="2147483729"/>
            <ac:spMk id="14" creationId="{00000000-0000-0000-0000-000000000000}"/>
          </ac:spMkLst>
        </pc:spChg>
        <pc:sldLayoutChg chg="addSp modSp mod">
          <pc:chgData name="Stefano Faccin" userId="bf6741b5-36bc-4b59-a73a-f03584833b71" providerId="ADAL" clId="{EC6F1AE7-DA45-4D1E-97D5-1FE04FDA3DC6}" dt="2023-01-23T16:28:12.574" v="10" actId="20577"/>
          <pc:sldLayoutMkLst>
            <pc:docMk/>
            <pc:sldMasterMk cId="0" sldId="2147483729"/>
            <pc:sldLayoutMk cId="719417900" sldId="2147483770"/>
          </pc:sldLayoutMkLst>
          <pc:spChg chg="mod">
            <ac:chgData name="Stefano Faccin" userId="bf6741b5-36bc-4b59-a73a-f03584833b71" providerId="ADAL" clId="{EC6F1AE7-DA45-4D1E-97D5-1FE04FDA3DC6}" dt="2023-01-23T16:27:52.970" v="5"/>
            <ac:spMkLst>
              <pc:docMk/>
              <pc:sldMasterMk cId="0" sldId="2147483729"/>
              <pc:sldLayoutMk cId="719417900" sldId="2147483770"/>
              <ac:spMk id="4" creationId="{00000000-0000-0000-0000-000000000000}"/>
            </ac:spMkLst>
          </pc:spChg>
          <pc:spChg chg="add mod">
            <ac:chgData name="Stefano Faccin" userId="bf6741b5-36bc-4b59-a73a-f03584833b71" providerId="ADAL" clId="{EC6F1AE7-DA45-4D1E-97D5-1FE04FDA3DC6}" dt="2023-01-23T16:28:12.574" v="10" actId="20577"/>
            <ac:spMkLst>
              <pc:docMk/>
              <pc:sldMasterMk cId="0" sldId="2147483729"/>
              <pc:sldLayoutMk cId="719417900" sldId="2147483770"/>
              <ac:spMk id="5" creationId="{EC7E639C-A3BA-4EA8-986B-A8A3D432E4C4}"/>
            </ac:spMkLst>
          </pc:spChg>
        </pc:sldLayoutChg>
      </pc:sldMasterChg>
    </pc:docChg>
  </pc:docChgLst>
  <pc:docChgLst>
    <pc:chgData name="Stefano Faccin" userId="bf6741b5-36bc-4b59-a73a-f03584833b71" providerId="ADAL" clId="{52D2F12D-E2C5-4E7D-98E6-D0873009D34F}"/>
    <pc:docChg chg="custSel addSld delSld modSld modMainMaster">
      <pc:chgData name="Stefano Faccin" userId="bf6741b5-36bc-4b59-a73a-f03584833b71" providerId="ADAL" clId="{52D2F12D-E2C5-4E7D-98E6-D0873009D34F}" dt="2023-05-30T23:56:21.552" v="365" actId="6549"/>
      <pc:docMkLst>
        <pc:docMk/>
      </pc:docMkLst>
      <pc:sldChg chg="modSp mod">
        <pc:chgData name="Stefano Faccin" userId="bf6741b5-36bc-4b59-a73a-f03584833b71" providerId="ADAL" clId="{52D2F12D-E2C5-4E7D-98E6-D0873009D34F}" dt="2023-05-30T23:56:21.552" v="365" actId="6549"/>
        <pc:sldMkLst>
          <pc:docMk/>
          <pc:sldMk cId="2405544097" sldId="792"/>
        </pc:sldMkLst>
        <pc:spChg chg="mod">
          <ac:chgData name="Stefano Faccin" userId="bf6741b5-36bc-4b59-a73a-f03584833b71" providerId="ADAL" clId="{52D2F12D-E2C5-4E7D-98E6-D0873009D34F}" dt="2023-05-30T23:51:05.776" v="361" actId="20577"/>
          <ac:spMkLst>
            <pc:docMk/>
            <pc:sldMk cId="2405544097" sldId="792"/>
            <ac:spMk id="2" creationId="{E6ED52C4-5430-4D56-8D2A-947A8B15DB3C}"/>
          </ac:spMkLst>
        </pc:spChg>
        <pc:spChg chg="mod">
          <ac:chgData name="Stefano Faccin" userId="bf6741b5-36bc-4b59-a73a-f03584833b71" providerId="ADAL" clId="{52D2F12D-E2C5-4E7D-98E6-D0873009D34F}" dt="2023-05-30T23:56:21.552" v="365" actId="6549"/>
          <ac:spMkLst>
            <pc:docMk/>
            <pc:sldMk cId="2405544097" sldId="792"/>
            <ac:spMk id="5" creationId="{15D28A3F-B4FD-414F-9637-F7C890005039}"/>
          </ac:spMkLst>
        </pc:spChg>
        <pc:graphicFrameChg chg="modGraphic">
          <ac:chgData name="Stefano Faccin" userId="bf6741b5-36bc-4b59-a73a-f03584833b71" providerId="ADAL" clId="{52D2F12D-E2C5-4E7D-98E6-D0873009D34F}" dt="2023-05-30T20:33:46.652" v="51" actId="20577"/>
          <ac:graphicFrameMkLst>
            <pc:docMk/>
            <pc:sldMk cId="2405544097" sldId="792"/>
            <ac:graphicFrameMk id="6" creationId="{CC0A4FA9-4ED8-49F1-ADE6-C93BD428D549}"/>
          </ac:graphicFrameMkLst>
        </pc:graphicFrameChg>
      </pc:sldChg>
      <pc:sldChg chg="modSp del mod">
        <pc:chgData name="Stefano Faccin" userId="bf6741b5-36bc-4b59-a73a-f03584833b71" providerId="ADAL" clId="{52D2F12D-E2C5-4E7D-98E6-D0873009D34F}" dt="2023-05-30T23:51:21.676" v="364" actId="47"/>
        <pc:sldMkLst>
          <pc:docMk/>
          <pc:sldMk cId="2304699891" sldId="793"/>
        </pc:sldMkLst>
        <pc:spChg chg="mod">
          <ac:chgData name="Stefano Faccin" userId="bf6741b5-36bc-4b59-a73a-f03584833b71" providerId="ADAL" clId="{52D2F12D-E2C5-4E7D-98E6-D0873009D34F}" dt="2023-05-30T23:51:10.459" v="363" actId="20577"/>
          <ac:spMkLst>
            <pc:docMk/>
            <pc:sldMk cId="2304699891" sldId="793"/>
            <ac:spMk id="2" creationId="{7004E1B6-7C10-4462-B5DD-BB275803E4D3}"/>
          </ac:spMkLst>
        </pc:spChg>
        <pc:spChg chg="mod">
          <ac:chgData name="Stefano Faccin" userId="bf6741b5-36bc-4b59-a73a-f03584833b71" providerId="ADAL" clId="{52D2F12D-E2C5-4E7D-98E6-D0873009D34F}" dt="2023-05-30T23:49:15.791" v="334" actId="20577"/>
          <ac:spMkLst>
            <pc:docMk/>
            <pc:sldMk cId="2304699891" sldId="793"/>
            <ac:spMk id="4" creationId="{07639B51-7A60-40FF-963D-02AC48416E72}"/>
          </ac:spMkLst>
        </pc:spChg>
      </pc:sldChg>
      <pc:sldChg chg="add">
        <pc:chgData name="Stefano Faccin" userId="bf6741b5-36bc-4b59-a73a-f03584833b71" providerId="ADAL" clId="{52D2F12D-E2C5-4E7D-98E6-D0873009D34F}" dt="2023-05-30T20:33:32.135" v="46"/>
        <pc:sldMkLst>
          <pc:docMk/>
          <pc:sldMk cId="2186003675" sldId="807"/>
        </pc:sldMkLst>
      </pc:sldChg>
      <pc:sldChg chg="add">
        <pc:chgData name="Stefano Faccin" userId="bf6741b5-36bc-4b59-a73a-f03584833b71" providerId="ADAL" clId="{52D2F12D-E2C5-4E7D-98E6-D0873009D34F}" dt="2023-05-30T20:33:32.135" v="46"/>
        <pc:sldMkLst>
          <pc:docMk/>
          <pc:sldMk cId="3391893437" sldId="808"/>
        </pc:sldMkLst>
      </pc:sldChg>
      <pc:sldMasterChg chg="modSp mod modSldLayout">
        <pc:chgData name="Stefano Faccin" userId="bf6741b5-36bc-4b59-a73a-f03584833b71" providerId="ADAL" clId="{52D2F12D-E2C5-4E7D-98E6-D0873009D34F}" dt="2023-05-30T20:33:15.669" v="45" actId="20577"/>
        <pc:sldMasterMkLst>
          <pc:docMk/>
          <pc:sldMasterMk cId="0" sldId="2147483729"/>
        </pc:sldMasterMkLst>
        <pc:spChg chg="mod">
          <ac:chgData name="Stefano Faccin" userId="bf6741b5-36bc-4b59-a73a-f03584833b71" providerId="ADAL" clId="{52D2F12D-E2C5-4E7D-98E6-D0873009D34F}" dt="2023-05-30T20:33:15.669" v="45" actId="20577"/>
          <ac:spMkLst>
            <pc:docMk/>
            <pc:sldMasterMk cId="0" sldId="2147483729"/>
            <ac:spMk id="14" creationId="{00000000-0000-0000-0000-000000000000}"/>
          </ac:spMkLst>
        </pc:spChg>
        <pc:sldLayoutChg chg="modSp mod">
          <pc:chgData name="Stefano Faccin" userId="bf6741b5-36bc-4b59-a73a-f03584833b71" providerId="ADAL" clId="{52D2F12D-E2C5-4E7D-98E6-D0873009D34F}" dt="2023-05-30T20:32:52.474" v="24" actId="20577"/>
          <pc:sldLayoutMkLst>
            <pc:docMk/>
            <pc:sldMasterMk cId="0" sldId="2147483729"/>
            <pc:sldLayoutMk cId="719417900" sldId="2147483770"/>
          </pc:sldLayoutMkLst>
          <pc:spChg chg="mod">
            <ac:chgData name="Stefano Faccin" userId="bf6741b5-36bc-4b59-a73a-f03584833b71" providerId="ADAL" clId="{52D2F12D-E2C5-4E7D-98E6-D0873009D34F}" dt="2023-05-30T20:32:52.474" v="24" actId="20577"/>
            <ac:spMkLst>
              <pc:docMk/>
              <pc:sldMasterMk cId="0" sldId="2147483729"/>
              <pc:sldLayoutMk cId="719417900" sldId="2147483770"/>
              <ac:spMk id="4" creationId="{00000000-0000-0000-0000-000000000000}"/>
            </ac:spMkLst>
          </pc:spChg>
          <pc:spChg chg="mod">
            <ac:chgData name="Stefano Faccin" userId="bf6741b5-36bc-4b59-a73a-f03584833b71" providerId="ADAL" clId="{52D2F12D-E2C5-4E7D-98E6-D0873009D34F}" dt="2023-05-30T20:32:17.210" v="3" actId="20577"/>
            <ac:spMkLst>
              <pc:docMk/>
              <pc:sldMasterMk cId="0" sldId="2147483729"/>
              <pc:sldLayoutMk cId="719417900" sldId="2147483770"/>
              <ac:spMk id="5" creationId="{EC7E639C-A3BA-4EA8-986B-A8A3D432E4C4}"/>
            </ac:spMkLst>
          </pc:spChg>
        </pc:sldLayoutChg>
      </pc:sldMasterChg>
    </pc:docChg>
  </pc:docChgLst>
  <pc:docChgLst>
    <pc:chgData name="Stefano Faccin" userId="bf6741b5-36bc-4b59-a73a-f03584833b71" providerId="ADAL" clId="{8C017E88-CA50-41E8-9F2E-5F27AD5E74DA}"/>
    <pc:docChg chg="addSld modSld modMainMaster">
      <pc:chgData name="Stefano Faccin" userId="bf6741b5-36bc-4b59-a73a-f03584833b71" providerId="ADAL" clId="{8C017E88-CA50-41E8-9F2E-5F27AD5E74DA}" dt="2023-11-21T17:50:18.452" v="92" actId="20577"/>
      <pc:docMkLst>
        <pc:docMk/>
      </pc:docMkLst>
      <pc:sldChg chg="modSp mod">
        <pc:chgData name="Stefano Faccin" userId="bf6741b5-36bc-4b59-a73a-f03584833b71" providerId="ADAL" clId="{8C017E88-CA50-41E8-9F2E-5F27AD5E74DA}" dt="2023-11-21T17:49:44.419" v="70" actId="20577"/>
        <pc:sldMkLst>
          <pc:docMk/>
          <pc:sldMk cId="2405544097" sldId="792"/>
        </pc:sldMkLst>
        <pc:spChg chg="mod">
          <ac:chgData name="Stefano Faccin" userId="bf6741b5-36bc-4b59-a73a-f03584833b71" providerId="ADAL" clId="{8C017E88-CA50-41E8-9F2E-5F27AD5E74DA}" dt="2023-11-21T17:49:04.470" v="53" actId="20577"/>
          <ac:spMkLst>
            <pc:docMk/>
            <pc:sldMk cId="2405544097" sldId="792"/>
            <ac:spMk id="2" creationId="{E6ED52C4-5430-4D56-8D2A-947A8B15DB3C}"/>
          </ac:spMkLst>
        </pc:spChg>
        <pc:spChg chg="mod">
          <ac:chgData name="Stefano Faccin" userId="bf6741b5-36bc-4b59-a73a-f03584833b71" providerId="ADAL" clId="{8C017E88-CA50-41E8-9F2E-5F27AD5E74DA}" dt="2023-11-21T17:49:44.419" v="70" actId="20577"/>
          <ac:spMkLst>
            <pc:docMk/>
            <pc:sldMk cId="2405544097" sldId="792"/>
            <ac:spMk id="5" creationId="{15D28A3F-B4FD-414F-9637-F7C890005039}"/>
          </ac:spMkLst>
        </pc:spChg>
      </pc:sldChg>
      <pc:sldChg chg="modSp mod">
        <pc:chgData name="Stefano Faccin" userId="bf6741b5-36bc-4b59-a73a-f03584833b71" providerId="ADAL" clId="{8C017E88-CA50-41E8-9F2E-5F27AD5E74DA}" dt="2023-11-21T17:50:18.452" v="92" actId="20577"/>
        <pc:sldMkLst>
          <pc:docMk/>
          <pc:sldMk cId="1021722830" sldId="810"/>
        </pc:sldMkLst>
        <pc:spChg chg="mod">
          <ac:chgData name="Stefano Faccin" userId="bf6741b5-36bc-4b59-a73a-f03584833b71" providerId="ADAL" clId="{8C017E88-CA50-41E8-9F2E-5F27AD5E74DA}" dt="2023-11-21T17:49:12.925" v="57" actId="20577"/>
          <ac:spMkLst>
            <pc:docMk/>
            <pc:sldMk cId="1021722830" sldId="810"/>
            <ac:spMk id="2" creationId="{7004E1B6-7C10-4462-B5DD-BB275803E4D3}"/>
          </ac:spMkLst>
        </pc:spChg>
        <pc:spChg chg="mod">
          <ac:chgData name="Stefano Faccin" userId="bf6741b5-36bc-4b59-a73a-f03584833b71" providerId="ADAL" clId="{8C017E88-CA50-41E8-9F2E-5F27AD5E74DA}" dt="2023-11-21T17:50:18.452" v="92" actId="20577"/>
          <ac:spMkLst>
            <pc:docMk/>
            <pc:sldMk cId="1021722830" sldId="810"/>
            <ac:spMk id="4" creationId="{07639B51-7A60-40FF-963D-02AC48416E72}"/>
          </ac:spMkLst>
        </pc:spChg>
      </pc:sldChg>
      <pc:sldChg chg="add">
        <pc:chgData name="Stefano Faccin" userId="bf6741b5-36bc-4b59-a73a-f03584833b71" providerId="ADAL" clId="{8C017E88-CA50-41E8-9F2E-5F27AD5E74DA}" dt="2023-11-21T17:48:57.964" v="51"/>
        <pc:sldMkLst>
          <pc:docMk/>
          <pc:sldMk cId="4150062427" sldId="813"/>
        </pc:sldMkLst>
      </pc:sldChg>
      <pc:sldChg chg="add">
        <pc:chgData name="Stefano Faccin" userId="bf6741b5-36bc-4b59-a73a-f03584833b71" providerId="ADAL" clId="{8C017E88-CA50-41E8-9F2E-5F27AD5E74DA}" dt="2023-11-21T17:48:57.964" v="51"/>
        <pc:sldMkLst>
          <pc:docMk/>
          <pc:sldMk cId="3819264491" sldId="814"/>
        </pc:sldMkLst>
      </pc:sldChg>
      <pc:sldMasterChg chg="modSp mod modSldLayout">
        <pc:chgData name="Stefano Faccin" userId="bf6741b5-36bc-4b59-a73a-f03584833b71" providerId="ADAL" clId="{8C017E88-CA50-41E8-9F2E-5F27AD5E74DA}" dt="2023-11-21T17:48:38.804" v="50" actId="20577"/>
        <pc:sldMasterMkLst>
          <pc:docMk/>
          <pc:sldMasterMk cId="0" sldId="2147483729"/>
        </pc:sldMasterMkLst>
        <pc:spChg chg="mod">
          <ac:chgData name="Stefano Faccin" userId="bf6741b5-36bc-4b59-a73a-f03584833b71" providerId="ADAL" clId="{8C017E88-CA50-41E8-9F2E-5F27AD5E74DA}" dt="2023-11-21T17:48:38.804" v="50" actId="20577"/>
          <ac:spMkLst>
            <pc:docMk/>
            <pc:sldMasterMk cId="0" sldId="2147483729"/>
            <ac:spMk id="14" creationId="{00000000-0000-0000-0000-000000000000}"/>
          </ac:spMkLst>
        </pc:spChg>
        <pc:sldLayoutChg chg="modSp mod">
          <pc:chgData name="Stefano Faccin" userId="bf6741b5-36bc-4b59-a73a-f03584833b71" providerId="ADAL" clId="{8C017E88-CA50-41E8-9F2E-5F27AD5E74DA}" dt="2023-11-21T17:48:22.665" v="29" actId="20577"/>
          <pc:sldLayoutMkLst>
            <pc:docMk/>
            <pc:sldMasterMk cId="0" sldId="2147483729"/>
            <pc:sldLayoutMk cId="719417900" sldId="2147483770"/>
          </pc:sldLayoutMkLst>
          <pc:spChg chg="mod">
            <ac:chgData name="Stefano Faccin" userId="bf6741b5-36bc-4b59-a73a-f03584833b71" providerId="ADAL" clId="{8C017E88-CA50-41E8-9F2E-5F27AD5E74DA}" dt="2023-11-21T17:48:22.665" v="29" actId="20577"/>
            <ac:spMkLst>
              <pc:docMk/>
              <pc:sldMasterMk cId="0" sldId="2147483729"/>
              <pc:sldLayoutMk cId="719417900" sldId="2147483770"/>
              <ac:spMk id="4" creationId="{00000000-0000-0000-0000-000000000000}"/>
            </ac:spMkLst>
          </pc:spChg>
          <pc:spChg chg="mod">
            <ac:chgData name="Stefano Faccin" userId="bf6741b5-36bc-4b59-a73a-f03584833b71" providerId="ADAL" clId="{8C017E88-CA50-41E8-9F2E-5F27AD5E74DA}" dt="2023-11-21T17:47:47.991" v="3" actId="20577"/>
            <ac:spMkLst>
              <pc:docMk/>
              <pc:sldMasterMk cId="0" sldId="2147483729"/>
              <pc:sldLayoutMk cId="719417900" sldId="2147483770"/>
              <ac:spMk id="5" creationId="{EC7E639C-A3BA-4EA8-986B-A8A3D432E4C4}"/>
            </ac:spMkLst>
          </pc:spChg>
        </pc:sldLayoutChg>
      </pc:sldMasterChg>
    </pc:docChg>
  </pc:docChgLst>
  <pc:docChgLst>
    <pc:chgData name="Stefano Faccin" userId="bf6741b5-36bc-4b59-a73a-f03584833b71" providerId="ADAL" clId="{08CE5169-0839-4B0A-BA32-7EE152A195AF}"/>
    <pc:docChg chg="custSel addSld modSld modMainMaster">
      <pc:chgData name="Stefano Faccin" userId="bf6741b5-36bc-4b59-a73a-f03584833b71" providerId="ADAL" clId="{08CE5169-0839-4B0A-BA32-7EE152A195AF}" dt="2022-11-28T16:18:15.692" v="292" actId="20577"/>
      <pc:docMkLst>
        <pc:docMk/>
      </pc:docMkLst>
      <pc:sldChg chg="modSp mod">
        <pc:chgData name="Stefano Faccin" userId="bf6741b5-36bc-4b59-a73a-f03584833b71" providerId="ADAL" clId="{08CE5169-0839-4B0A-BA32-7EE152A195AF}" dt="2022-11-28T16:08:06.740" v="10" actId="20577"/>
        <pc:sldMkLst>
          <pc:docMk/>
          <pc:sldMk cId="0" sldId="303"/>
        </pc:sldMkLst>
        <pc:spChg chg="mod">
          <ac:chgData name="Stefano Faccin" userId="bf6741b5-36bc-4b59-a73a-f03584833b71" providerId="ADAL" clId="{08CE5169-0839-4B0A-BA32-7EE152A195AF}" dt="2022-11-28T16:08:06.740" v="10" actId="20577"/>
          <ac:spMkLst>
            <pc:docMk/>
            <pc:sldMk cId="0" sldId="303"/>
            <ac:spMk id="2" creationId="{00000000-0000-0000-0000-000000000000}"/>
          </ac:spMkLst>
        </pc:spChg>
      </pc:sldChg>
      <pc:sldChg chg="modSp mod">
        <pc:chgData name="Stefano Faccin" userId="bf6741b5-36bc-4b59-a73a-f03584833b71" providerId="ADAL" clId="{08CE5169-0839-4B0A-BA32-7EE152A195AF}" dt="2022-11-28T16:17:46.774" v="266" actId="20577"/>
        <pc:sldMkLst>
          <pc:docMk/>
          <pc:sldMk cId="2405544097" sldId="792"/>
        </pc:sldMkLst>
        <pc:spChg chg="mod">
          <ac:chgData name="Stefano Faccin" userId="bf6741b5-36bc-4b59-a73a-f03584833b71" providerId="ADAL" clId="{08CE5169-0839-4B0A-BA32-7EE152A195AF}" dt="2022-11-28T16:15:36.232" v="36" actId="20577"/>
          <ac:spMkLst>
            <pc:docMk/>
            <pc:sldMk cId="2405544097" sldId="792"/>
            <ac:spMk id="2" creationId="{E6ED52C4-5430-4D56-8D2A-947A8B15DB3C}"/>
          </ac:spMkLst>
        </pc:spChg>
        <pc:spChg chg="mod">
          <ac:chgData name="Stefano Faccin" userId="bf6741b5-36bc-4b59-a73a-f03584833b71" providerId="ADAL" clId="{08CE5169-0839-4B0A-BA32-7EE152A195AF}" dt="2022-11-28T16:17:46.774" v="266" actId="20577"/>
          <ac:spMkLst>
            <pc:docMk/>
            <pc:sldMk cId="2405544097" sldId="792"/>
            <ac:spMk id="5" creationId="{15D28A3F-B4FD-414F-9637-F7C890005039}"/>
          </ac:spMkLst>
        </pc:spChg>
        <pc:graphicFrameChg chg="modGraphic">
          <ac:chgData name="Stefano Faccin" userId="bf6741b5-36bc-4b59-a73a-f03584833b71" providerId="ADAL" clId="{08CE5169-0839-4B0A-BA32-7EE152A195AF}" dt="2022-11-28T16:15:41.488" v="37" actId="20577"/>
          <ac:graphicFrameMkLst>
            <pc:docMk/>
            <pc:sldMk cId="2405544097" sldId="792"/>
            <ac:graphicFrameMk id="7" creationId="{8E7B86D5-0B56-4201-87AC-24C0DDEF5E75}"/>
          </ac:graphicFrameMkLst>
        </pc:graphicFrameChg>
      </pc:sldChg>
      <pc:sldChg chg="modSp mod">
        <pc:chgData name="Stefano Faccin" userId="bf6741b5-36bc-4b59-a73a-f03584833b71" providerId="ADAL" clId="{08CE5169-0839-4B0A-BA32-7EE152A195AF}" dt="2022-11-28T16:18:15.692" v="292" actId="20577"/>
        <pc:sldMkLst>
          <pc:docMk/>
          <pc:sldMk cId="2304699891" sldId="793"/>
        </pc:sldMkLst>
        <pc:spChg chg="mod">
          <ac:chgData name="Stefano Faccin" userId="bf6741b5-36bc-4b59-a73a-f03584833b71" providerId="ADAL" clId="{08CE5169-0839-4B0A-BA32-7EE152A195AF}" dt="2022-11-28T16:17:52.441" v="269" actId="20577"/>
          <ac:spMkLst>
            <pc:docMk/>
            <pc:sldMk cId="2304699891" sldId="793"/>
            <ac:spMk id="2" creationId="{7004E1B6-7C10-4462-B5DD-BB275803E4D3}"/>
          </ac:spMkLst>
        </pc:spChg>
        <pc:spChg chg="mod">
          <ac:chgData name="Stefano Faccin" userId="bf6741b5-36bc-4b59-a73a-f03584833b71" providerId="ADAL" clId="{08CE5169-0839-4B0A-BA32-7EE152A195AF}" dt="2022-11-28T16:18:15.692" v="292" actId="20577"/>
          <ac:spMkLst>
            <pc:docMk/>
            <pc:sldMk cId="2304699891" sldId="793"/>
            <ac:spMk id="4" creationId="{07639B51-7A60-40FF-963D-02AC48416E72}"/>
          </ac:spMkLst>
        </pc:spChg>
      </pc:sldChg>
      <pc:sldChg chg="add">
        <pc:chgData name="Stefano Faccin" userId="bf6741b5-36bc-4b59-a73a-f03584833b71" providerId="ADAL" clId="{08CE5169-0839-4B0A-BA32-7EE152A195AF}" dt="2022-11-28T16:15:30.219" v="33"/>
        <pc:sldMkLst>
          <pc:docMk/>
          <pc:sldMk cId="3008586473" sldId="801"/>
        </pc:sldMkLst>
      </pc:sldChg>
      <pc:sldChg chg="add">
        <pc:chgData name="Stefano Faccin" userId="bf6741b5-36bc-4b59-a73a-f03584833b71" providerId="ADAL" clId="{08CE5169-0839-4B0A-BA32-7EE152A195AF}" dt="2022-11-28T16:15:30.219" v="33"/>
        <pc:sldMkLst>
          <pc:docMk/>
          <pc:sldMk cId="2778020575" sldId="802"/>
        </pc:sldMkLst>
      </pc:sldChg>
      <pc:sldMasterChg chg="modSp mod modSldLayout">
        <pc:chgData name="Stefano Faccin" userId="bf6741b5-36bc-4b59-a73a-f03584833b71" providerId="ADAL" clId="{08CE5169-0839-4B0A-BA32-7EE152A195AF}" dt="2022-11-28T16:15:19.489" v="32" actId="20577"/>
        <pc:sldMasterMkLst>
          <pc:docMk/>
          <pc:sldMasterMk cId="0" sldId="2147483729"/>
        </pc:sldMasterMkLst>
        <pc:spChg chg="mod">
          <ac:chgData name="Stefano Faccin" userId="bf6741b5-36bc-4b59-a73a-f03584833b71" providerId="ADAL" clId="{08CE5169-0839-4B0A-BA32-7EE152A195AF}" dt="2022-11-28T16:15:19.489" v="32" actId="20577"/>
          <ac:spMkLst>
            <pc:docMk/>
            <pc:sldMasterMk cId="0" sldId="2147483729"/>
            <ac:spMk id="14" creationId="{00000000-0000-0000-0000-000000000000}"/>
          </ac:spMkLst>
        </pc:spChg>
        <pc:sldLayoutChg chg="modSp mod">
          <pc:chgData name="Stefano Faccin" userId="bf6741b5-36bc-4b59-a73a-f03584833b71" providerId="ADAL" clId="{08CE5169-0839-4B0A-BA32-7EE152A195AF}" dt="2022-11-28T16:15:05.932" v="22" actId="20577"/>
          <pc:sldLayoutMkLst>
            <pc:docMk/>
            <pc:sldMasterMk cId="0" sldId="2147483729"/>
            <pc:sldLayoutMk cId="719417900" sldId="2147483770"/>
          </pc:sldLayoutMkLst>
          <pc:spChg chg="mod">
            <ac:chgData name="Stefano Faccin" userId="bf6741b5-36bc-4b59-a73a-f03584833b71" providerId="ADAL" clId="{08CE5169-0839-4B0A-BA32-7EE152A195AF}" dt="2022-11-28T16:15:05.932" v="22" actId="20577"/>
            <ac:spMkLst>
              <pc:docMk/>
              <pc:sldMasterMk cId="0" sldId="2147483729"/>
              <pc:sldLayoutMk cId="719417900" sldId="2147483770"/>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11/21/2023</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11/21/2023</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#160</a:t>
            </a:r>
          </a:p>
          <a:p>
            <a:pPr marL="0" marR="0" lvl="0" indent="0" algn="l" defTabSz="914400" rtl="0" eaLnBrk="0" fontAlgn="base" latinLnBrk="0" hangingPunct="0">
              <a:lnSpc>
                <a:spcPct val="100000"/>
              </a:lnSpc>
              <a:spcBef>
                <a:spcPct val="0"/>
              </a:spcBef>
              <a:spcAft>
                <a:spcPct val="0"/>
              </a:spcAft>
              <a:buClrTx/>
              <a:buSzTx/>
              <a:buFontTx/>
              <a:buNone/>
              <a:tabLst/>
              <a:defRPr/>
            </a:pPr>
            <a:r>
              <a:rPr lang="de-DE" altLang="ko-KR" sz="1200" b="1" kern="1200" dirty="0">
                <a:solidFill>
                  <a:schemeClr val="tx1"/>
                </a:solidFill>
                <a:latin typeface="Arial "/>
                <a:ea typeface="+mn-ea"/>
                <a:cs typeface="Arial" panose="020B0604020202020204" pitchFamily="34" charset="0"/>
              </a:rPr>
              <a:t>Chicago, US, 13 - 17 November </a:t>
            </a:r>
            <a:r>
              <a:rPr lang="de-DE" sz="1200" b="1" kern="1200" dirty="0">
                <a:solidFill>
                  <a:schemeClr val="tx1"/>
                </a:solidFill>
                <a:latin typeface="Arial "/>
                <a:ea typeface="+mn-ea"/>
                <a:cs typeface="Arial" panose="020B0604020202020204" pitchFamily="34" charset="0"/>
              </a:rPr>
              <a:t>2023</a:t>
            </a:r>
            <a:endParaRPr lang="en-US" sz="1800" dirty="0">
              <a:effectLst/>
              <a:latin typeface="Arial" panose="020B0604020202020204" pitchFamily="34" charset="0"/>
              <a:ea typeface="DengXian" panose="02010600030101010101" pitchFamily="2" charset="-122"/>
              <a:cs typeface="Times New Roman" panose="02020603050405020304" pitchFamily="18" charset="0"/>
            </a:endParaRPr>
          </a:p>
          <a:p>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5" name="Text Box 13">
            <a:extLst>
              <a:ext uri="{FF2B5EF4-FFF2-40B4-BE49-F238E27FC236}">
                <a16:creationId xmlns:a16="http://schemas.microsoft.com/office/drawing/2014/main" id="{EC7E639C-A3BA-4EA8-986B-A8A3D432E4C4}"/>
              </a:ext>
            </a:extLst>
          </p:cNvPr>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S2-2313836</a:t>
            </a:r>
            <a:endParaRPr lang="en-GB" altLang="en-US" sz="1400" b="1" dirty="0">
              <a:solidFill>
                <a:schemeClr val="bg2"/>
              </a:solidFill>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WG2#159</a:t>
            </a:r>
            <a:r>
              <a:rPr lang="en-GB" altLang="de-DE" sz="1200" baseline="0" dirty="0">
                <a:solidFill>
                  <a:schemeClr val="bg1"/>
                </a:solidFill>
              </a:rPr>
              <a:t> Chicago, US, 13 – 17 November, 2023</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sz="3600" dirty="0">
                <a:effectLst/>
                <a:ea typeface="Calibri" panose="020F0502020204030204" pitchFamily="34" charset="0"/>
              </a:rPr>
              <a:t>WI and SID Status Report on Phase 2 for UAS, UAV and UAM (FS_UAS_Ph2 and UAS_Ph2)</a:t>
            </a:r>
            <a:endParaRPr lang="en-GB" sz="36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1800" dirty="0">
                <a:latin typeface="Arial" panose="020B0604020202020204" pitchFamily="34" charset="0"/>
              </a:rPr>
              <a:t>Qualcomm Incorporated</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and UAS_Ph2 </a:t>
            </a:r>
            <a:r>
              <a:rPr lang="en-US" altLang="de-DE" sz="2800" b="1" dirty="0"/>
              <a:t>status after SA2#155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An LS reply was sent to ETSI TFES on Release 17 supporting most requirements </a:t>
            </a:r>
            <a:r>
              <a:rPr lang="en-US" altLang="de-DE" sz="1400" kern="0"/>
              <a:t>sets forward by ETSI TFES</a:t>
            </a:r>
            <a:endParaRPr lang="en-US" altLang="de-DE" sz="1400" kern="0" dirty="0"/>
          </a:p>
          <a:p>
            <a:pPr lvl="1">
              <a:spcBef>
                <a:spcPts val="0"/>
              </a:spcBef>
              <a:spcAft>
                <a:spcPts val="0"/>
              </a:spcAft>
            </a:pPr>
            <a:r>
              <a:rPr lang="en-US" altLang="de-DE" sz="1400" kern="0" dirty="0"/>
              <a:t>5 CRs to TS 23.256 were agreed</a:t>
            </a:r>
          </a:p>
          <a:p>
            <a:pPr lvl="2">
              <a:spcBef>
                <a:spcPts val="0"/>
              </a:spcBef>
              <a:spcAft>
                <a:spcPts val="0"/>
              </a:spcAft>
            </a:pPr>
            <a:r>
              <a:rPr lang="en-US" altLang="de-DE" sz="1000" kern="0" dirty="0"/>
              <a:t>Clarifications and additional details on architectural aspects for the use of PC5 for A2X (aircraft-to-anything)</a:t>
            </a:r>
          </a:p>
          <a:p>
            <a:pPr lvl="2">
              <a:spcBef>
                <a:spcPts val="0"/>
              </a:spcBef>
              <a:spcAft>
                <a:spcPts val="0"/>
              </a:spcAft>
            </a:pPr>
            <a:r>
              <a:rPr lang="en-US" altLang="de-DE" sz="1000" kern="0" dirty="0"/>
              <a:t>Additional details on PC5-based command and control</a:t>
            </a:r>
          </a:p>
          <a:p>
            <a:pPr lvl="1">
              <a:spcBef>
                <a:spcPts val="0"/>
              </a:spcBef>
              <a:spcAft>
                <a:spcPts val="0"/>
              </a:spcAft>
            </a:pPr>
            <a:r>
              <a:rPr lang="en-US" sz="1400" dirty="0">
                <a:solidFill>
                  <a:srgbClr val="000000"/>
                </a:solidFill>
                <a:effectLst/>
                <a:ea typeface="Gulim" panose="020B0600000101010101" pitchFamily="34" charset="-127"/>
              </a:rPr>
              <a:t>2 CRs to TS 23.502 were agreed</a:t>
            </a:r>
          </a:p>
          <a:p>
            <a:pPr lvl="2">
              <a:spcBef>
                <a:spcPts val="0"/>
              </a:spcBef>
              <a:spcAft>
                <a:spcPts val="0"/>
              </a:spcAft>
            </a:pPr>
            <a:r>
              <a:rPr lang="en-GB" sz="1000" dirty="0">
                <a:solidFill>
                  <a:srgbClr val="000000"/>
                </a:solidFill>
                <a:effectLst/>
                <a:ea typeface="Gulim" panose="020B0600000101010101" pitchFamily="34" charset="-127"/>
              </a:rPr>
              <a:t>A2X subscription data in UDM and UDR</a:t>
            </a:r>
          </a:p>
          <a:p>
            <a:pPr lvl="2">
              <a:spcBef>
                <a:spcPts val="0"/>
              </a:spcBef>
              <a:spcAft>
                <a:spcPts val="0"/>
              </a:spcAft>
            </a:pPr>
            <a:r>
              <a:rPr lang="en-GB" sz="1000" dirty="0">
                <a:solidFill>
                  <a:srgbClr val="000000"/>
                </a:solidFill>
                <a:effectLst/>
                <a:ea typeface="Gulim" panose="020B0600000101010101" pitchFamily="34" charset="-127"/>
              </a:rPr>
              <a:t>PCF A2X capability indication during NF registration and discovery to NRF</a:t>
            </a:r>
            <a:endParaRPr lang="en-US" sz="1000" dirty="0">
              <a:effectLst/>
              <a:ea typeface="Gulim" panose="020B0600000101010101" pitchFamily="34" charset="-127"/>
            </a:endParaRPr>
          </a:p>
          <a:p>
            <a:pPr lvl="1"/>
            <a:r>
              <a:rPr lang="en-GB" sz="1400" dirty="0">
                <a:solidFill>
                  <a:srgbClr val="000000"/>
                </a:solidFill>
                <a:effectLst/>
                <a:ea typeface="Gulim" panose="020B0600000101010101" pitchFamily="34" charset="-127"/>
              </a:rPr>
              <a:t>An LS on RAN dependency for UAS sent to RAN2 and RAN3</a:t>
            </a:r>
            <a:endParaRPr lang="en-US" altLang="de-DE" sz="14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continue normative work at next meeting.</a:t>
            </a:r>
          </a:p>
        </p:txBody>
      </p:sp>
      <p:graphicFrame>
        <p:nvGraphicFramePr>
          <p:cNvPr id="6" name="Content Placeholder 8">
            <a:extLst>
              <a:ext uri="{FF2B5EF4-FFF2-40B4-BE49-F238E27FC236}">
                <a16:creationId xmlns:a16="http://schemas.microsoft.com/office/drawing/2014/main" id="{CC0A4FA9-4ED8-49F1-ADE6-C93BD428D549}"/>
              </a:ext>
            </a:extLst>
          </p:cNvPr>
          <p:cNvGraphicFramePr>
            <a:graphicFrameLocks/>
          </p:cNvGraphicFramePr>
          <p:nvPr/>
        </p:nvGraphicFramePr>
        <p:xfrm>
          <a:off x="173406" y="1224072"/>
          <a:ext cx="8810067" cy="1186153"/>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295974">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253">
                <a:tc>
                  <a:txBody>
                    <a:bodyPr/>
                    <a:lstStyle/>
                    <a:p>
                      <a:r>
                        <a:rPr lang="en-US" sz="1400" b="1" kern="1200" dirty="0">
                          <a:solidFill>
                            <a:schemeClr val="lt1"/>
                          </a:solidFill>
                          <a:effectLst/>
                          <a:latin typeface="+mn-lt"/>
                          <a:ea typeface="+mn-ea"/>
                          <a:cs typeface="+mn-cs"/>
                        </a:rPr>
                        <a:t>FS_UAS_Ph2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Dec,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r h="457377">
                <a:tc>
                  <a:txBody>
                    <a:bodyPr/>
                    <a:lstStyle/>
                    <a:p>
                      <a:r>
                        <a:rPr kumimoji="0" lang="en-US" sz="1400" b="1" i="0" u="none" strike="noStrike" kern="1200" cap="none" normalizeH="0" baseline="0" dirty="0">
                          <a:ln>
                            <a:noFill/>
                          </a:ln>
                          <a:solidFill>
                            <a:schemeClr val="bg1"/>
                          </a:solidFill>
                          <a:effectLst/>
                          <a:latin typeface="+mn-lt"/>
                          <a:ea typeface="+mn-ea"/>
                          <a:cs typeface="+mn-cs"/>
                        </a:rPr>
                        <a:t>UAS_Ph2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25% &gt; 85%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23</a:t>
                      </a:r>
                      <a:endParaRPr kumimoji="0" lang="en-US" sz="14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lang="en-US" sz="1400" b="1" i="0" dirty="0">
                          <a:solidFill>
                            <a:schemeClr val="bg1"/>
                          </a:solidFill>
                        </a:rPr>
                        <a:t>SP-221323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524747075"/>
                  </a:ext>
                </a:extLst>
              </a:tr>
            </a:tbl>
          </a:graphicData>
        </a:graphic>
      </p:graphicFrame>
    </p:spTree>
    <p:extLst>
      <p:ext uri="{BB962C8B-B14F-4D97-AF65-F5344CB8AC3E}">
        <p14:creationId xmlns:p14="http://schemas.microsoft.com/office/powerpoint/2010/main" val="218600367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and UAS_Ph2 </a:t>
            </a:r>
            <a:r>
              <a:rPr lang="en-US" altLang="de-DE" sz="2800" b="1" dirty="0"/>
              <a:t>status after SA2#155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de-DE" sz="1000" dirty="0"/>
              <a:t>None </a:t>
            </a:r>
          </a:p>
          <a:p>
            <a:pPr>
              <a:spcBef>
                <a:spcPts val="0"/>
              </a:spcBef>
              <a:spcAft>
                <a:spcPts val="300"/>
              </a:spcAft>
            </a:pPr>
            <a:r>
              <a:rPr lang="de-DE" sz="1400" b="1" dirty="0"/>
              <a:t>Focus for the Next Meeting </a:t>
            </a:r>
            <a:r>
              <a:rPr lang="de-DE" sz="1400" dirty="0"/>
              <a:t>:</a:t>
            </a:r>
          </a:p>
          <a:p>
            <a:pPr lvl="1">
              <a:spcBef>
                <a:spcPts val="0"/>
              </a:spcBef>
              <a:spcAft>
                <a:spcPts val="0"/>
              </a:spcAft>
            </a:pPr>
            <a:r>
              <a:rPr lang="de-DE" altLang="zh-CN" sz="1200" dirty="0"/>
              <a:t>Continue normative work.</a:t>
            </a:r>
          </a:p>
          <a:p>
            <a:pPr lvl="1">
              <a:spcBef>
                <a:spcPts val="0"/>
              </a:spcBef>
              <a:spcAft>
                <a:spcPts val="0"/>
              </a:spcAft>
            </a:pPr>
            <a:r>
              <a:rPr lang="en-GB" sz="1200" dirty="0"/>
              <a:t>Capture the MBS-based solution for BRID </a:t>
            </a:r>
            <a:r>
              <a:rPr lang="en-GB" sz="1200" dirty="0">
                <a:effectLst/>
                <a:ea typeface="SimSun" panose="02010600030101010101" pitchFamily="2" charset="-122"/>
              </a:rPr>
              <a:t>by referring to V2X MBS solutions (from TEI 18 MBS4V2X), e.g. identifying the difference.</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2023 Q2: progress normative work</a:t>
            </a:r>
          </a:p>
          <a:p>
            <a:pPr marL="285750" lvl="1" indent="0">
              <a:spcBef>
                <a:spcPts val="0"/>
              </a:spcBef>
              <a:spcAft>
                <a:spcPts val="0"/>
              </a:spcAft>
              <a:buNone/>
            </a:pPr>
            <a:endParaRPr lang="de-DE" altLang="de-DE" sz="1400" b="1" i="1" dirty="0">
              <a:solidFill>
                <a:schemeClr val="tx2">
                  <a:lumMod val="60000"/>
                  <a:lumOff val="40000"/>
                </a:schemeClr>
              </a:solidFill>
            </a:endParaRPr>
          </a:p>
        </p:txBody>
      </p:sp>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91893437"/>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and UAS_Ph2 </a:t>
            </a:r>
            <a:r>
              <a:rPr lang="en-US" altLang="de-DE" sz="2800" b="1" dirty="0"/>
              <a:t>status after SA2#154AHE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2 CRs agreed for TR 23.700-58 to address the outstanding issues:</a:t>
            </a:r>
          </a:p>
          <a:p>
            <a:pPr lvl="2">
              <a:spcBef>
                <a:spcPts val="0"/>
              </a:spcBef>
              <a:spcAft>
                <a:spcPts val="0"/>
              </a:spcAft>
            </a:pPr>
            <a:r>
              <a:rPr lang="en-US" altLang="de-DE" sz="1000" kern="0" dirty="0"/>
              <a:t>Use of PC5-U for payload data instead of PC5-S</a:t>
            </a:r>
          </a:p>
          <a:p>
            <a:pPr lvl="2">
              <a:spcBef>
                <a:spcPts val="0"/>
              </a:spcBef>
              <a:spcAft>
                <a:spcPts val="0"/>
              </a:spcAft>
            </a:pPr>
            <a:r>
              <a:rPr lang="en-GB" sz="1000" dirty="0">
                <a:effectLst/>
                <a:ea typeface="Times New Roman" panose="02020603050405020304" pitchFamily="18" charset="0"/>
              </a:rPr>
              <a:t>Resolution of RAN dependent aspects and editor’s notes</a:t>
            </a:r>
            <a:endParaRPr lang="en-US" altLang="de-DE" sz="1000" kern="0" dirty="0"/>
          </a:p>
          <a:p>
            <a:pPr lvl="1">
              <a:spcBef>
                <a:spcPts val="0"/>
              </a:spcBef>
              <a:spcAft>
                <a:spcPts val="0"/>
              </a:spcAft>
            </a:pPr>
            <a:r>
              <a:rPr lang="en-US" altLang="de-DE" sz="1400" kern="0" dirty="0"/>
              <a:t>An LS was sent to RAN2 in S2-2301854 on DAA based on PC5</a:t>
            </a:r>
          </a:p>
          <a:p>
            <a:pPr lvl="1">
              <a:spcBef>
                <a:spcPts val="0"/>
              </a:spcBef>
              <a:spcAft>
                <a:spcPts val="0"/>
              </a:spcAft>
            </a:pPr>
            <a:r>
              <a:rPr lang="en-US" altLang="de-DE" sz="1400" kern="0" dirty="0"/>
              <a:t>5 CRs to TS 23.256 were agreed</a:t>
            </a:r>
          </a:p>
          <a:p>
            <a:pPr lvl="2">
              <a:spcBef>
                <a:spcPts val="0"/>
              </a:spcBef>
              <a:spcAft>
                <a:spcPts val="0"/>
              </a:spcAft>
            </a:pPr>
            <a:r>
              <a:rPr lang="en-US" altLang="de-DE" sz="1000" kern="0" dirty="0"/>
              <a:t>Architectural aspects for the use of PC5 for A2X (aircraft-to-anything)</a:t>
            </a:r>
          </a:p>
          <a:p>
            <a:pPr lvl="2">
              <a:spcBef>
                <a:spcPts val="0"/>
              </a:spcBef>
              <a:spcAft>
                <a:spcPts val="0"/>
              </a:spcAft>
            </a:pPr>
            <a:r>
              <a:rPr lang="en-US" altLang="de-DE" sz="1000" kern="0" dirty="0"/>
              <a:t>A2X for BRID</a:t>
            </a:r>
          </a:p>
          <a:p>
            <a:pPr lvl="2">
              <a:spcBef>
                <a:spcPts val="0"/>
              </a:spcBef>
              <a:spcAft>
                <a:spcPts val="0"/>
              </a:spcAft>
            </a:pPr>
            <a:r>
              <a:rPr lang="en-US" altLang="de-DE" sz="1000" kern="0" dirty="0"/>
              <a:t>A2X for DAA</a:t>
            </a:r>
          </a:p>
          <a:p>
            <a:pPr lvl="2">
              <a:spcBef>
                <a:spcPts val="0"/>
              </a:spcBef>
              <a:spcAft>
                <a:spcPts val="0"/>
              </a:spcAft>
            </a:pPr>
            <a:r>
              <a:rPr lang="en-US" altLang="de-DE" sz="1000" kern="0" dirty="0"/>
              <a:t>PC5-based command and control</a:t>
            </a:r>
          </a:p>
          <a:p>
            <a:pPr lvl="2">
              <a:spcBef>
                <a:spcPts val="0"/>
              </a:spcBef>
              <a:spcAft>
                <a:spcPts val="0"/>
              </a:spcAft>
            </a:pPr>
            <a:r>
              <a:rPr lang="en-US" altLang="de-DE" sz="1000" kern="0" dirty="0"/>
              <a:t>Ground-based DAA for an area </a:t>
            </a:r>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continue normative work </a:t>
            </a:r>
            <a:r>
              <a:rPr lang="de-DE" altLang="zh-CN" sz="1400"/>
              <a:t>at SA2#155.</a:t>
            </a:r>
            <a:endParaRPr lang="de-DE" altLang="zh-CN" sz="1400" dirty="0"/>
          </a:p>
        </p:txBody>
      </p:sp>
      <p:graphicFrame>
        <p:nvGraphicFramePr>
          <p:cNvPr id="6" name="Content Placeholder 8">
            <a:extLst>
              <a:ext uri="{FF2B5EF4-FFF2-40B4-BE49-F238E27FC236}">
                <a16:creationId xmlns:a16="http://schemas.microsoft.com/office/drawing/2014/main" id="{CC0A4FA9-4ED8-49F1-ADE6-C93BD428D549}"/>
              </a:ext>
            </a:extLst>
          </p:cNvPr>
          <p:cNvGraphicFramePr>
            <a:graphicFrameLocks/>
          </p:cNvGraphicFramePr>
          <p:nvPr/>
        </p:nvGraphicFramePr>
        <p:xfrm>
          <a:off x="173406" y="1224072"/>
          <a:ext cx="8810067" cy="1246984"/>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295974">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253">
                <a:tc>
                  <a:txBody>
                    <a:bodyPr/>
                    <a:lstStyle/>
                    <a:p>
                      <a:r>
                        <a:rPr lang="en-US" sz="1400" b="1" kern="1200" dirty="0">
                          <a:solidFill>
                            <a:schemeClr val="lt1"/>
                          </a:solidFill>
                          <a:effectLst/>
                          <a:latin typeface="+mn-lt"/>
                          <a:ea typeface="+mn-ea"/>
                          <a:cs typeface="+mn-cs"/>
                        </a:rPr>
                        <a:t>FS_UAS_Ph2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Dec,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r h="457377">
                <a:tc>
                  <a:txBody>
                    <a:bodyPr/>
                    <a:lstStyle/>
                    <a:p>
                      <a:r>
                        <a:rPr kumimoji="0" lang="en-US" sz="1400" b="1" i="0" u="none" strike="noStrike" kern="1200" cap="none" normalizeH="0" baseline="0" dirty="0">
                          <a:ln>
                            <a:noFill/>
                          </a:ln>
                          <a:solidFill>
                            <a:schemeClr val="bg1"/>
                          </a:solidFill>
                          <a:effectLst/>
                          <a:latin typeface="+mn-lt"/>
                          <a:ea typeface="+mn-ea"/>
                          <a:cs typeface="+mn-cs"/>
                        </a:rPr>
                        <a:t>UAS_Ph2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0% &gt; 25%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Mar, 23 </a:t>
                      </a:r>
                      <a:r>
                        <a:rPr kumimoji="0" lang="en-US" sz="1400" b="1" i="0" u="none" strike="noStrike" kern="1200" cap="none" spc="0" normalizeH="0" baseline="0" noProof="0" dirty="0">
                          <a:ln>
                            <a:noFill/>
                          </a:ln>
                          <a:solidFill>
                            <a:srgbClr val="FF0000"/>
                          </a:solidFill>
                          <a:effectLst/>
                          <a:uLnTx/>
                          <a:uFillTx/>
                          <a:latin typeface="+mn-lt"/>
                          <a:ea typeface="+mn-ea"/>
                          <a:cs typeface="+mn-cs"/>
                        </a:rPr>
                        <a:t>-&gt; Jun 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lang="en-US" sz="1400" b="1" i="0" dirty="0">
                          <a:solidFill>
                            <a:schemeClr val="bg1"/>
                          </a:solidFill>
                        </a:rPr>
                        <a:t>SP-221323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524747075"/>
                  </a:ext>
                </a:extLst>
              </a:tr>
            </a:tbl>
          </a:graphicData>
        </a:graphic>
      </p:graphicFrame>
    </p:spTree>
    <p:extLst>
      <p:ext uri="{BB962C8B-B14F-4D97-AF65-F5344CB8AC3E}">
        <p14:creationId xmlns:p14="http://schemas.microsoft.com/office/powerpoint/2010/main" val="27150981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SA2#154AHE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How to capture the MBS-based solution for BRID, whether in TS 23.256 or as part of V2X MBS solutions</a:t>
            </a:r>
            <a:endParaRPr lang="de-DE" sz="1400" dirty="0"/>
          </a:p>
          <a:p>
            <a:pPr>
              <a:spcBef>
                <a:spcPts val="0"/>
              </a:spcBef>
              <a:spcAft>
                <a:spcPts val="300"/>
              </a:spcAft>
            </a:pPr>
            <a:r>
              <a:rPr lang="de-DE" sz="1400" b="1" dirty="0"/>
              <a:t>Focus for the Next Meeting (SA2#155 in Feb 2023)</a:t>
            </a:r>
            <a:r>
              <a:rPr lang="de-DE" sz="1400" dirty="0"/>
              <a:t>:</a:t>
            </a:r>
          </a:p>
          <a:p>
            <a:pPr lvl="1">
              <a:spcBef>
                <a:spcPts val="0"/>
              </a:spcBef>
              <a:spcAft>
                <a:spcPts val="0"/>
              </a:spcAft>
            </a:pPr>
            <a:r>
              <a:rPr lang="de-DE" altLang="zh-CN" sz="1200" dirty="0"/>
              <a:t>Continue normative work.</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2023 Q1: progress normative work</a:t>
            </a:r>
          </a:p>
          <a:p>
            <a:pPr marL="285750" lvl="1" indent="0">
              <a:spcBef>
                <a:spcPts val="0"/>
              </a:spcBef>
              <a:spcAft>
                <a:spcPts val="0"/>
              </a:spcAft>
              <a:buNone/>
            </a:pPr>
            <a:endParaRPr lang="de-DE" altLang="de-DE" sz="1400" b="1" i="1" dirty="0">
              <a:solidFill>
                <a:schemeClr val="tx2">
                  <a:lumMod val="60000"/>
                  <a:lumOff val="40000"/>
                </a:schemeClr>
              </a:solidFill>
            </a:endParaRPr>
          </a:p>
        </p:txBody>
      </p:sp>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6124718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t>
            </a:r>
            <a:r>
              <a:rPr lang="en-US" altLang="de-DE" sz="2800" b="1" dirty="0"/>
              <a:t>status after SA2#154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TR 23.700-58 v1.1.0 was created based on approved contributions.</a:t>
            </a:r>
          </a:p>
          <a:p>
            <a:pPr lvl="1">
              <a:spcBef>
                <a:spcPts val="0"/>
              </a:spcBef>
              <a:spcAft>
                <a:spcPts val="0"/>
              </a:spcAft>
            </a:pPr>
            <a:r>
              <a:rPr lang="en-US" altLang="de-DE" sz="1400" kern="0" dirty="0"/>
              <a:t>TR 23.700-58 v1.1.0 is being submitted for approval at SA#98e.</a:t>
            </a:r>
          </a:p>
          <a:p>
            <a:pPr lvl="1">
              <a:spcBef>
                <a:spcPts val="0"/>
              </a:spcBef>
              <a:spcAft>
                <a:spcPts val="0"/>
              </a:spcAft>
            </a:pPr>
            <a:r>
              <a:rPr lang="en-US" altLang="de-DE" sz="1400" kern="0" dirty="0"/>
              <a:t>WID approved at SA2#153e.</a:t>
            </a:r>
          </a:p>
          <a:p>
            <a:pPr lvl="1">
              <a:spcBef>
                <a:spcPts val="0"/>
              </a:spcBef>
              <a:spcAft>
                <a:spcPts val="0"/>
              </a:spcAft>
            </a:pPr>
            <a:r>
              <a:rPr lang="en-US" altLang="de-DE" sz="1400" kern="0" dirty="0"/>
              <a:t>No time slot at SA2#154 thus no further progress.</a:t>
            </a:r>
          </a:p>
          <a:p>
            <a:pPr lvl="1">
              <a:spcBef>
                <a:spcPts val="0"/>
              </a:spcBef>
              <a:spcAft>
                <a:spcPts val="0"/>
              </a:spcAft>
            </a:pPr>
            <a:endParaRPr lang="en-US" altLang="de-DE" sz="14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Start normative work at SA2#154AH.</a:t>
            </a:r>
          </a:p>
          <a:p>
            <a:pPr lvl="1">
              <a:spcBef>
                <a:spcPts val="0"/>
              </a:spcBef>
              <a:spcAft>
                <a:spcPts val="0"/>
              </a:spcAft>
            </a:pPr>
            <a:r>
              <a:rPr lang="de-DE" altLang="zh-CN" sz="1400" dirty="0"/>
              <a:t>Address existing Editor‘s Notes based on progress in RAN work and during normative phase.</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nvGraphicFramePr>
        <p:xfrm>
          <a:off x="218574" y="1377122"/>
          <a:ext cx="8810067" cy="900651"/>
        </p:xfrm>
        <a:graphic>
          <a:graphicData uri="http://schemas.openxmlformats.org/drawingml/2006/table">
            <a:tbl>
              <a:tblPr firstRow="1" bandRow="1">
                <a:tableStyleId>{8FD4443E-F989-4FC4-A0C8-D5A2AF1F390B}</a:tableStyleId>
              </a:tblPr>
              <a:tblGrid>
                <a:gridCol w="1583012">
                  <a:extLst>
                    <a:ext uri="{9D8B030D-6E8A-4147-A177-3AD203B41FA5}">
                      <a16:colId xmlns:a16="http://schemas.microsoft.com/office/drawing/2014/main" val="20000"/>
                    </a:ext>
                  </a:extLst>
                </a:gridCol>
                <a:gridCol w="3764640">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GB" altLang="zh-CN" sz="1400" b="1" i="0" u="none" strike="noStrike" kern="1200" dirty="0">
                          <a:solidFill>
                            <a:schemeClr val="bg1"/>
                          </a:solidFill>
                          <a:effectLst/>
                          <a:latin typeface="Calibri" panose="020F0502020204030204" pitchFamily="34" charset="0"/>
                          <a:ea typeface="+mn-ea"/>
                          <a:cs typeface="+mn-cs"/>
                        </a:rPr>
                        <a:t>FS_UAS_Ph2</a:t>
                      </a:r>
                      <a:endParaRPr lang="en-US" sz="1400" b="1" i="0" u="none" strike="noStrike" kern="1200" dirty="0">
                        <a:solidFill>
                          <a:schemeClr val="bg1"/>
                        </a:solidFill>
                        <a:effectLst/>
                        <a:latin typeface="Calibri" panose="020F0502020204030204" pitchFamily="34" charset="0"/>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270652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SA2#154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None left.</a:t>
            </a:r>
            <a:endParaRPr lang="de-DE" sz="1400" dirty="0"/>
          </a:p>
          <a:p>
            <a:pPr>
              <a:spcBef>
                <a:spcPts val="0"/>
              </a:spcBef>
              <a:spcAft>
                <a:spcPts val="300"/>
              </a:spcAft>
            </a:pPr>
            <a:r>
              <a:rPr lang="de-DE" sz="1400" b="1" dirty="0"/>
              <a:t>Focus for the Next Meeting </a:t>
            </a:r>
            <a:r>
              <a:rPr lang="de-DE" sz="1400" b="1"/>
              <a:t>(SA2#155e)</a:t>
            </a:r>
            <a:r>
              <a:rPr lang="de-DE" sz="1400"/>
              <a:t>:</a:t>
            </a:r>
            <a:endParaRPr lang="de-DE" sz="1400" dirty="0"/>
          </a:p>
          <a:p>
            <a:pPr lvl="1">
              <a:spcBef>
                <a:spcPts val="0"/>
              </a:spcBef>
              <a:spcAft>
                <a:spcPts val="0"/>
              </a:spcAft>
            </a:pPr>
            <a:r>
              <a:rPr lang="de-DE" altLang="zh-CN" sz="1200" dirty="0"/>
              <a:t>Begin normative work.</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2023 Q1: progress normative work</a:t>
            </a:r>
          </a:p>
          <a:p>
            <a:pPr marL="285750" lvl="1" indent="0">
              <a:spcBef>
                <a:spcPts val="0"/>
              </a:spcBef>
              <a:spcAft>
                <a:spcPts val="0"/>
              </a:spcAft>
              <a:buNone/>
            </a:pPr>
            <a:endParaRPr lang="de-DE" altLang="de-DE" sz="1400" b="1" i="1" dirty="0">
              <a:solidFill>
                <a:schemeClr val="tx2">
                  <a:lumMod val="60000"/>
                  <a:lumOff val="40000"/>
                </a:schemeClr>
              </a:solidFill>
            </a:endParaRPr>
          </a:p>
        </p:txBody>
      </p:sp>
      <p:graphicFrame>
        <p:nvGraphicFramePr>
          <p:cNvPr id="3" name="Table 2">
            <a:extLst>
              <a:ext uri="{FF2B5EF4-FFF2-40B4-BE49-F238E27FC236}">
                <a16:creationId xmlns:a16="http://schemas.microsoft.com/office/drawing/2014/main" id="{77D2F657-D246-47E9-92C4-0C8645A34AA1}"/>
              </a:ext>
            </a:extLst>
          </p:cNvPr>
          <p:cNvGraphicFramePr>
            <a:graphicFrameLocks noGrp="1"/>
          </p:cNvGraphicFramePr>
          <p:nvPr/>
        </p:nvGraphicFramePr>
        <p:xfrm>
          <a:off x="237502" y="4811996"/>
          <a:ext cx="8388350" cy="909901"/>
        </p:xfrm>
        <a:graphic>
          <a:graphicData uri="http://schemas.openxmlformats.org/drawingml/2006/table">
            <a:tbl>
              <a:tblPr firstRow="1" firstCol="1" bandRow="1">
                <a:tableStyleId>{5C22544A-7EE6-4342-B048-85BDC9FD1C3A}</a:tableStyleId>
              </a:tblPr>
              <a:tblGrid>
                <a:gridCol w="1055959">
                  <a:extLst>
                    <a:ext uri="{9D8B030D-6E8A-4147-A177-3AD203B41FA5}">
                      <a16:colId xmlns:a16="http://schemas.microsoft.com/office/drawing/2014/main" val="4005753941"/>
                    </a:ext>
                  </a:extLst>
                </a:gridCol>
                <a:gridCol w="783071">
                  <a:extLst>
                    <a:ext uri="{9D8B030D-6E8A-4147-A177-3AD203B41FA5}">
                      <a16:colId xmlns:a16="http://schemas.microsoft.com/office/drawing/2014/main" val="560377742"/>
                    </a:ext>
                  </a:extLst>
                </a:gridCol>
                <a:gridCol w="794936">
                  <a:extLst>
                    <a:ext uri="{9D8B030D-6E8A-4147-A177-3AD203B41FA5}">
                      <a16:colId xmlns:a16="http://schemas.microsoft.com/office/drawing/2014/main" val="1777870268"/>
                    </a:ext>
                  </a:extLst>
                </a:gridCol>
                <a:gridCol w="628830">
                  <a:extLst>
                    <a:ext uri="{9D8B030D-6E8A-4147-A177-3AD203B41FA5}">
                      <a16:colId xmlns:a16="http://schemas.microsoft.com/office/drawing/2014/main" val="3099781356"/>
                    </a:ext>
                  </a:extLst>
                </a:gridCol>
                <a:gridCol w="569506">
                  <a:extLst>
                    <a:ext uri="{9D8B030D-6E8A-4147-A177-3AD203B41FA5}">
                      <a16:colId xmlns:a16="http://schemas.microsoft.com/office/drawing/2014/main" val="4073129191"/>
                    </a:ext>
                  </a:extLst>
                </a:gridCol>
                <a:gridCol w="569506">
                  <a:extLst>
                    <a:ext uri="{9D8B030D-6E8A-4147-A177-3AD203B41FA5}">
                      <a16:colId xmlns:a16="http://schemas.microsoft.com/office/drawing/2014/main" val="241026050"/>
                    </a:ext>
                  </a:extLst>
                </a:gridCol>
                <a:gridCol w="569506">
                  <a:extLst>
                    <a:ext uri="{9D8B030D-6E8A-4147-A177-3AD203B41FA5}">
                      <a16:colId xmlns:a16="http://schemas.microsoft.com/office/drawing/2014/main" val="1001182748"/>
                    </a:ext>
                  </a:extLst>
                </a:gridCol>
                <a:gridCol w="569506">
                  <a:extLst>
                    <a:ext uri="{9D8B030D-6E8A-4147-A177-3AD203B41FA5}">
                      <a16:colId xmlns:a16="http://schemas.microsoft.com/office/drawing/2014/main" val="1202822553"/>
                    </a:ext>
                  </a:extLst>
                </a:gridCol>
                <a:gridCol w="569506">
                  <a:extLst>
                    <a:ext uri="{9D8B030D-6E8A-4147-A177-3AD203B41FA5}">
                      <a16:colId xmlns:a16="http://schemas.microsoft.com/office/drawing/2014/main" val="2855052040"/>
                    </a:ext>
                  </a:extLst>
                </a:gridCol>
                <a:gridCol w="569506">
                  <a:extLst>
                    <a:ext uri="{9D8B030D-6E8A-4147-A177-3AD203B41FA5}">
                      <a16:colId xmlns:a16="http://schemas.microsoft.com/office/drawing/2014/main" val="161785237"/>
                    </a:ext>
                  </a:extLst>
                </a:gridCol>
                <a:gridCol w="569506">
                  <a:extLst>
                    <a:ext uri="{9D8B030D-6E8A-4147-A177-3AD203B41FA5}">
                      <a16:colId xmlns:a16="http://schemas.microsoft.com/office/drawing/2014/main" val="2301542961"/>
                    </a:ext>
                  </a:extLst>
                </a:gridCol>
                <a:gridCol w="569506">
                  <a:extLst>
                    <a:ext uri="{9D8B030D-6E8A-4147-A177-3AD203B41FA5}">
                      <a16:colId xmlns:a16="http://schemas.microsoft.com/office/drawing/2014/main" val="833483613"/>
                    </a:ext>
                  </a:extLst>
                </a:gridCol>
                <a:gridCol w="569506">
                  <a:extLst>
                    <a:ext uri="{9D8B030D-6E8A-4147-A177-3AD203B41FA5}">
                      <a16:colId xmlns:a16="http://schemas.microsoft.com/office/drawing/2014/main" val="3950445408"/>
                    </a:ext>
                  </a:extLst>
                </a:gridCol>
              </a:tblGrid>
              <a:tr h="177971">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1000">
                          <a:effectLst/>
                        </a:rPr>
                        <a:t>Feb,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Apr, 22</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May,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Aug,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Oct, 22</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Nov,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Jan, 23</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Feb, 23</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endParaRPr lang="en-US" sz="1000">
                        <a:effectLst/>
                        <a:latin typeface="Times New Roman" panose="02020603050405020304" pitchFamily="18" charset="0"/>
                      </a:endParaRPr>
                    </a:p>
                  </a:txBody>
                  <a:tcPr marL="64069" marR="64069" marT="0" marB="0" anchor="b"/>
                </a:tc>
                <a:extLst>
                  <a:ext uri="{0D108BD9-81ED-4DB2-BD59-A6C34878D82A}">
                    <a16:rowId xmlns:a16="http://schemas.microsoft.com/office/drawing/2014/main" val="3765011722"/>
                  </a:ext>
                </a:extLst>
              </a:tr>
              <a:tr h="284753">
                <a:tc>
                  <a:txBody>
                    <a:bodyPr/>
                    <a:lstStyle/>
                    <a:p>
                      <a:pPr marL="0" marR="0" algn="ctr">
                        <a:spcBef>
                          <a:spcPts val="0"/>
                        </a:spcBef>
                        <a:spcAft>
                          <a:spcPts val="0"/>
                        </a:spcAft>
                      </a:pPr>
                      <a:r>
                        <a:rPr lang="en-US" sz="1000" dirty="0">
                          <a:effectLst/>
                        </a:rPr>
                        <a:t>SID/WID</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effectLst/>
                        </a:rPr>
                        <a:t>Study  TU</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a:effectLst/>
                        </a:rPr>
                        <a:t>Normative TU</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a:effectLst/>
                        </a:rPr>
                        <a:t>Total TU</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#149</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#150</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#151</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#153</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#154</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#154AH</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#155</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a:effectLst/>
                        </a:rPr>
                        <a:t>Total TU</a:t>
                      </a:r>
                      <a:endParaRPr lang="en-US" sz="105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2570883347"/>
                  </a:ext>
                </a:extLst>
              </a:tr>
              <a:tr h="427130">
                <a:tc>
                  <a:txBody>
                    <a:bodyPr/>
                    <a:lstStyle/>
                    <a:p>
                      <a:pPr marL="0" marR="0" algn="ctr">
                        <a:spcBef>
                          <a:spcPts val="0"/>
                        </a:spcBef>
                        <a:spcAft>
                          <a:spcPts val="0"/>
                        </a:spcAft>
                      </a:pPr>
                      <a:r>
                        <a:rPr lang="en-US" sz="1000" dirty="0">
                          <a:effectLst/>
                        </a:rPr>
                        <a:t>FS_UAS_Ph2</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effectLst/>
                        </a:rPr>
                        <a:t>3.25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solidFill>
                            <a:srgbClr val="FF0000"/>
                          </a:solidFill>
                          <a:effectLst/>
                        </a:rPr>
                        <a:t>2.25</a:t>
                      </a:r>
                      <a:endParaRPr lang="en-US" sz="105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effectLst/>
                        </a:rPr>
                        <a:t>5.5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0.5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0.5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0.5</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1</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0.75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solidFill>
                            <a:srgbClr val="FF33CC"/>
                          </a:solidFill>
                          <a:effectLst/>
                        </a:rPr>
                        <a:t>0</a:t>
                      </a:r>
                      <a:endParaRPr lang="en-US" sz="1050" dirty="0">
                        <a:solidFill>
                          <a:srgbClr val="FF33CC"/>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solidFill>
                            <a:srgbClr val="FF0000"/>
                          </a:solidFill>
                          <a:effectLst/>
                        </a:rPr>
                        <a:t>1</a:t>
                      </a:r>
                      <a:endParaRPr lang="en-US" sz="105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solidFill>
                            <a:srgbClr val="FF33CC"/>
                          </a:solidFill>
                          <a:effectLst/>
                        </a:rPr>
                        <a:t>1.25</a:t>
                      </a:r>
                      <a:endParaRPr lang="en-US" sz="1050" dirty="0">
                        <a:solidFill>
                          <a:srgbClr val="FF33CC"/>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solidFill>
                            <a:srgbClr val="FF0000"/>
                          </a:solidFill>
                          <a:effectLst/>
                        </a:rPr>
                        <a:t>5.5</a:t>
                      </a:r>
                      <a:endParaRPr lang="en-US" sz="105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816235128"/>
                  </a:ext>
                </a:extLst>
              </a:tr>
            </a:tbl>
          </a:graphicData>
        </a:graphic>
      </p:graphicFrame>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9123045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t>
            </a:r>
            <a:r>
              <a:rPr lang="en-US" altLang="de-DE" sz="2800" b="1" dirty="0"/>
              <a:t>status after SA2#153E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TR 23.700-58 v.1.1.0 was created based on approved contributions.</a:t>
            </a:r>
          </a:p>
          <a:p>
            <a:pPr lvl="1">
              <a:spcBef>
                <a:spcPts val="0"/>
              </a:spcBef>
              <a:spcAft>
                <a:spcPts val="0"/>
              </a:spcAft>
            </a:pPr>
            <a:r>
              <a:rPr lang="en-US" altLang="de-DE" sz="1400" kern="0" dirty="0"/>
              <a:t>8 contributions agreed (no new solutions, no new key issues).</a:t>
            </a:r>
          </a:p>
          <a:p>
            <a:pPr lvl="2">
              <a:spcBef>
                <a:spcPts val="0"/>
              </a:spcBef>
              <a:spcAft>
                <a:spcPts val="0"/>
              </a:spcAft>
            </a:pPr>
            <a:r>
              <a:rPr lang="en-US" altLang="de-DE" sz="1200" kern="0" dirty="0"/>
              <a:t>Existing solutions were updated, ENs removed</a:t>
            </a:r>
          </a:p>
          <a:p>
            <a:pPr lvl="2">
              <a:spcBef>
                <a:spcPts val="0"/>
              </a:spcBef>
              <a:spcAft>
                <a:spcPts val="0"/>
              </a:spcAft>
            </a:pPr>
            <a:r>
              <a:rPr lang="en-US" altLang="de-DE" sz="1200" kern="0" dirty="0"/>
              <a:t>Conclusions for KI#1 were updated and finalized</a:t>
            </a:r>
          </a:p>
          <a:p>
            <a:pPr lvl="2">
              <a:spcBef>
                <a:spcPts val="0"/>
              </a:spcBef>
              <a:spcAft>
                <a:spcPts val="0"/>
              </a:spcAft>
            </a:pPr>
            <a:r>
              <a:rPr lang="en-US" altLang="de-DE" sz="1200" kern="0" dirty="0"/>
              <a:t>Conclusions for KI#2 and KI#3 were finalized </a:t>
            </a:r>
          </a:p>
          <a:p>
            <a:pPr lvl="1">
              <a:spcBef>
                <a:spcPts val="0"/>
              </a:spcBef>
              <a:spcAft>
                <a:spcPts val="0"/>
              </a:spcAft>
            </a:pPr>
            <a:r>
              <a:rPr lang="en-US" altLang="de-DE" sz="1400" kern="0" dirty="0"/>
              <a:t>0.75 TU left for the Study Phase.</a:t>
            </a:r>
          </a:p>
          <a:p>
            <a:pPr lvl="1">
              <a:spcBef>
                <a:spcPts val="0"/>
              </a:spcBef>
              <a:spcAft>
                <a:spcPts val="0"/>
              </a:spcAft>
            </a:pPr>
            <a:r>
              <a:rPr lang="en-US" altLang="de-DE" sz="1400" kern="0" dirty="0"/>
              <a:t>WID approved.</a:t>
            </a:r>
          </a:p>
          <a:p>
            <a:pPr lvl="1">
              <a:spcBef>
                <a:spcPts val="0"/>
              </a:spcBef>
              <a:spcAft>
                <a:spcPts val="0"/>
              </a:spcAft>
            </a:pPr>
            <a:endParaRPr lang="en-US" altLang="de-DE" sz="14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TR sent to SA for Approval at SA2#154</a:t>
            </a:r>
          </a:p>
          <a:p>
            <a:pPr lvl="1">
              <a:spcBef>
                <a:spcPts val="0"/>
              </a:spcBef>
              <a:spcAft>
                <a:spcPts val="0"/>
              </a:spcAft>
            </a:pPr>
            <a:r>
              <a:rPr lang="de-DE" altLang="zh-CN" sz="1400" dirty="0"/>
              <a:t>Start normative work at SA2#154AH</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nvGraphicFramePr>
        <p:xfrm>
          <a:off x="218574" y="1377122"/>
          <a:ext cx="8810067" cy="900651"/>
        </p:xfrm>
        <a:graphic>
          <a:graphicData uri="http://schemas.openxmlformats.org/drawingml/2006/table">
            <a:tbl>
              <a:tblPr firstRow="1" bandRow="1">
                <a:tableStyleId>{8FD4443E-F989-4FC4-A0C8-D5A2AF1F390B}</a:tableStyleId>
              </a:tblPr>
              <a:tblGrid>
                <a:gridCol w="1583012">
                  <a:extLst>
                    <a:ext uri="{9D8B030D-6E8A-4147-A177-3AD203B41FA5}">
                      <a16:colId xmlns:a16="http://schemas.microsoft.com/office/drawing/2014/main" val="20000"/>
                    </a:ext>
                  </a:extLst>
                </a:gridCol>
                <a:gridCol w="3764640">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GB" altLang="zh-CN" sz="1400" b="1" i="0" u="none" strike="noStrike" kern="1200" dirty="0">
                          <a:solidFill>
                            <a:schemeClr val="bg1"/>
                          </a:solidFill>
                          <a:effectLst/>
                          <a:latin typeface="Calibri" panose="020F0502020204030204" pitchFamily="34" charset="0"/>
                          <a:ea typeface="+mn-ea"/>
                          <a:cs typeface="+mn-cs"/>
                        </a:rPr>
                        <a:t>FS_UAS_Ph2</a:t>
                      </a:r>
                      <a:endParaRPr lang="en-US" sz="1400" b="1" i="0" u="none" strike="noStrike" kern="1200" dirty="0">
                        <a:solidFill>
                          <a:schemeClr val="bg1"/>
                        </a:solidFill>
                        <a:effectLst/>
                        <a:latin typeface="Calibri" panose="020F0502020204030204" pitchFamily="34" charset="0"/>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80% &gt; 98%</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0858647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SA2#153E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None left.</a:t>
            </a:r>
            <a:endParaRPr lang="de-DE" sz="1400" dirty="0"/>
          </a:p>
          <a:p>
            <a:pPr>
              <a:spcBef>
                <a:spcPts val="0"/>
              </a:spcBef>
              <a:spcAft>
                <a:spcPts val="300"/>
              </a:spcAft>
            </a:pPr>
            <a:r>
              <a:rPr lang="de-DE" sz="1400" b="1" dirty="0"/>
              <a:t>Focus for the Next Meeting (SA2#154)</a:t>
            </a:r>
            <a:r>
              <a:rPr lang="de-DE" sz="1400" dirty="0"/>
              <a:t>:</a:t>
            </a:r>
          </a:p>
          <a:p>
            <a:pPr lvl="1">
              <a:spcBef>
                <a:spcPts val="0"/>
              </a:spcBef>
              <a:spcAft>
                <a:spcPts val="0"/>
              </a:spcAft>
            </a:pPr>
            <a:r>
              <a:rPr lang="de-DE" altLang="zh-CN" sz="1200" dirty="0"/>
              <a:t>TR sent to SA for Approval.</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2023 Q1: progress normative work</a:t>
            </a:r>
          </a:p>
          <a:p>
            <a:pPr marL="285750" lvl="1" indent="0">
              <a:spcBef>
                <a:spcPts val="0"/>
              </a:spcBef>
              <a:spcAft>
                <a:spcPts val="0"/>
              </a:spcAft>
              <a:buNone/>
            </a:pPr>
            <a:endParaRPr lang="de-DE" altLang="de-DE" sz="1400" b="1" i="1" dirty="0">
              <a:solidFill>
                <a:schemeClr val="tx2">
                  <a:lumMod val="60000"/>
                  <a:lumOff val="40000"/>
                </a:schemeClr>
              </a:solidFill>
            </a:endParaRPr>
          </a:p>
        </p:txBody>
      </p:sp>
      <p:graphicFrame>
        <p:nvGraphicFramePr>
          <p:cNvPr id="3" name="Table 2">
            <a:extLst>
              <a:ext uri="{FF2B5EF4-FFF2-40B4-BE49-F238E27FC236}">
                <a16:creationId xmlns:a16="http://schemas.microsoft.com/office/drawing/2014/main" id="{77D2F657-D246-47E9-92C4-0C8645A34AA1}"/>
              </a:ext>
            </a:extLst>
          </p:cNvPr>
          <p:cNvGraphicFramePr>
            <a:graphicFrameLocks noGrp="1"/>
          </p:cNvGraphicFramePr>
          <p:nvPr/>
        </p:nvGraphicFramePr>
        <p:xfrm>
          <a:off x="237502" y="4811996"/>
          <a:ext cx="8388350" cy="909901"/>
        </p:xfrm>
        <a:graphic>
          <a:graphicData uri="http://schemas.openxmlformats.org/drawingml/2006/table">
            <a:tbl>
              <a:tblPr firstRow="1" firstCol="1" bandRow="1">
                <a:tableStyleId>{5C22544A-7EE6-4342-B048-85BDC9FD1C3A}</a:tableStyleId>
              </a:tblPr>
              <a:tblGrid>
                <a:gridCol w="1055959">
                  <a:extLst>
                    <a:ext uri="{9D8B030D-6E8A-4147-A177-3AD203B41FA5}">
                      <a16:colId xmlns:a16="http://schemas.microsoft.com/office/drawing/2014/main" val="4005753941"/>
                    </a:ext>
                  </a:extLst>
                </a:gridCol>
                <a:gridCol w="783071">
                  <a:extLst>
                    <a:ext uri="{9D8B030D-6E8A-4147-A177-3AD203B41FA5}">
                      <a16:colId xmlns:a16="http://schemas.microsoft.com/office/drawing/2014/main" val="560377742"/>
                    </a:ext>
                  </a:extLst>
                </a:gridCol>
                <a:gridCol w="794936">
                  <a:extLst>
                    <a:ext uri="{9D8B030D-6E8A-4147-A177-3AD203B41FA5}">
                      <a16:colId xmlns:a16="http://schemas.microsoft.com/office/drawing/2014/main" val="1777870268"/>
                    </a:ext>
                  </a:extLst>
                </a:gridCol>
                <a:gridCol w="628830">
                  <a:extLst>
                    <a:ext uri="{9D8B030D-6E8A-4147-A177-3AD203B41FA5}">
                      <a16:colId xmlns:a16="http://schemas.microsoft.com/office/drawing/2014/main" val="3099781356"/>
                    </a:ext>
                  </a:extLst>
                </a:gridCol>
                <a:gridCol w="569506">
                  <a:extLst>
                    <a:ext uri="{9D8B030D-6E8A-4147-A177-3AD203B41FA5}">
                      <a16:colId xmlns:a16="http://schemas.microsoft.com/office/drawing/2014/main" val="4073129191"/>
                    </a:ext>
                  </a:extLst>
                </a:gridCol>
                <a:gridCol w="569506">
                  <a:extLst>
                    <a:ext uri="{9D8B030D-6E8A-4147-A177-3AD203B41FA5}">
                      <a16:colId xmlns:a16="http://schemas.microsoft.com/office/drawing/2014/main" val="241026050"/>
                    </a:ext>
                  </a:extLst>
                </a:gridCol>
                <a:gridCol w="569506">
                  <a:extLst>
                    <a:ext uri="{9D8B030D-6E8A-4147-A177-3AD203B41FA5}">
                      <a16:colId xmlns:a16="http://schemas.microsoft.com/office/drawing/2014/main" val="1001182748"/>
                    </a:ext>
                  </a:extLst>
                </a:gridCol>
                <a:gridCol w="569506">
                  <a:extLst>
                    <a:ext uri="{9D8B030D-6E8A-4147-A177-3AD203B41FA5}">
                      <a16:colId xmlns:a16="http://schemas.microsoft.com/office/drawing/2014/main" val="1202822553"/>
                    </a:ext>
                  </a:extLst>
                </a:gridCol>
                <a:gridCol w="569506">
                  <a:extLst>
                    <a:ext uri="{9D8B030D-6E8A-4147-A177-3AD203B41FA5}">
                      <a16:colId xmlns:a16="http://schemas.microsoft.com/office/drawing/2014/main" val="2855052040"/>
                    </a:ext>
                  </a:extLst>
                </a:gridCol>
                <a:gridCol w="569506">
                  <a:extLst>
                    <a:ext uri="{9D8B030D-6E8A-4147-A177-3AD203B41FA5}">
                      <a16:colId xmlns:a16="http://schemas.microsoft.com/office/drawing/2014/main" val="161785237"/>
                    </a:ext>
                  </a:extLst>
                </a:gridCol>
                <a:gridCol w="569506">
                  <a:extLst>
                    <a:ext uri="{9D8B030D-6E8A-4147-A177-3AD203B41FA5}">
                      <a16:colId xmlns:a16="http://schemas.microsoft.com/office/drawing/2014/main" val="2301542961"/>
                    </a:ext>
                  </a:extLst>
                </a:gridCol>
                <a:gridCol w="569506">
                  <a:extLst>
                    <a:ext uri="{9D8B030D-6E8A-4147-A177-3AD203B41FA5}">
                      <a16:colId xmlns:a16="http://schemas.microsoft.com/office/drawing/2014/main" val="833483613"/>
                    </a:ext>
                  </a:extLst>
                </a:gridCol>
                <a:gridCol w="569506">
                  <a:extLst>
                    <a:ext uri="{9D8B030D-6E8A-4147-A177-3AD203B41FA5}">
                      <a16:colId xmlns:a16="http://schemas.microsoft.com/office/drawing/2014/main" val="3950445408"/>
                    </a:ext>
                  </a:extLst>
                </a:gridCol>
              </a:tblGrid>
              <a:tr h="177971">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1000">
                          <a:effectLst/>
                        </a:rPr>
                        <a:t>Feb,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Apr, 22</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May,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Aug,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Oct, 22</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Nov, 22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Jan, 23</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Feb, 23</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endParaRPr lang="en-US" sz="1000">
                        <a:effectLst/>
                        <a:latin typeface="Times New Roman" panose="02020603050405020304" pitchFamily="18" charset="0"/>
                      </a:endParaRPr>
                    </a:p>
                  </a:txBody>
                  <a:tcPr marL="64069" marR="64069" marT="0" marB="0" anchor="b"/>
                </a:tc>
                <a:extLst>
                  <a:ext uri="{0D108BD9-81ED-4DB2-BD59-A6C34878D82A}">
                    <a16:rowId xmlns:a16="http://schemas.microsoft.com/office/drawing/2014/main" val="3765011722"/>
                  </a:ext>
                </a:extLst>
              </a:tr>
              <a:tr h="284753">
                <a:tc>
                  <a:txBody>
                    <a:bodyPr/>
                    <a:lstStyle/>
                    <a:p>
                      <a:pPr marL="0" marR="0" algn="ctr">
                        <a:spcBef>
                          <a:spcPts val="0"/>
                        </a:spcBef>
                        <a:spcAft>
                          <a:spcPts val="0"/>
                        </a:spcAft>
                      </a:pPr>
                      <a:r>
                        <a:rPr lang="en-US" sz="1000" dirty="0">
                          <a:effectLst/>
                        </a:rPr>
                        <a:t>SID/WID</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effectLst/>
                        </a:rPr>
                        <a:t>Study  TU</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a:effectLst/>
                        </a:rPr>
                        <a:t>Normative TU</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a:effectLst/>
                        </a:rPr>
                        <a:t>Total TU</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#149</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#150</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#151</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#152</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#153</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#154</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#154AH</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#155</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a:effectLst/>
                        </a:rPr>
                        <a:t>Total TU</a:t>
                      </a:r>
                      <a:endParaRPr lang="en-US" sz="105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2570883347"/>
                  </a:ext>
                </a:extLst>
              </a:tr>
              <a:tr h="427130">
                <a:tc>
                  <a:txBody>
                    <a:bodyPr/>
                    <a:lstStyle/>
                    <a:p>
                      <a:pPr marL="0" marR="0" algn="ctr">
                        <a:spcBef>
                          <a:spcPts val="0"/>
                        </a:spcBef>
                        <a:spcAft>
                          <a:spcPts val="0"/>
                        </a:spcAft>
                      </a:pPr>
                      <a:r>
                        <a:rPr lang="en-US" sz="1000" dirty="0">
                          <a:effectLst/>
                        </a:rPr>
                        <a:t>FS_UAS_Ph2</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effectLst/>
                        </a:rPr>
                        <a:t>3.25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solidFill>
                            <a:srgbClr val="FF0000"/>
                          </a:solidFill>
                          <a:effectLst/>
                        </a:rPr>
                        <a:t>2.25</a:t>
                      </a:r>
                      <a:endParaRPr lang="en-US" sz="105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effectLst/>
                        </a:rPr>
                        <a:t>5.5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0.5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0.5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effectLst/>
                        </a:rPr>
                        <a:t>0.5</a:t>
                      </a:r>
                      <a:endParaRPr lang="en-US" sz="105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1</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effectLst/>
                        </a:rPr>
                        <a:t>0.75</a:t>
                      </a:r>
                      <a:endParaRPr lang="en-US" sz="105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solidFill>
                            <a:srgbClr val="FF33CC"/>
                          </a:solidFill>
                          <a:effectLst/>
                        </a:rPr>
                        <a:t>0</a:t>
                      </a:r>
                      <a:endParaRPr lang="en-US" sz="1050" dirty="0">
                        <a:solidFill>
                          <a:srgbClr val="FF33CC"/>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dirty="0">
                          <a:solidFill>
                            <a:srgbClr val="FF0000"/>
                          </a:solidFill>
                          <a:effectLst/>
                        </a:rPr>
                        <a:t>1</a:t>
                      </a:r>
                      <a:endParaRPr lang="en-US" sz="105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1000">
                          <a:solidFill>
                            <a:srgbClr val="FF33CC"/>
                          </a:solidFill>
                          <a:effectLst/>
                        </a:rPr>
                        <a:t>1.25</a:t>
                      </a:r>
                      <a:endParaRPr lang="en-US" sz="1050" dirty="0">
                        <a:solidFill>
                          <a:srgbClr val="FF33CC"/>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1000" dirty="0">
                          <a:solidFill>
                            <a:srgbClr val="FF0000"/>
                          </a:solidFill>
                          <a:effectLst/>
                        </a:rPr>
                        <a:t>5.5</a:t>
                      </a:r>
                      <a:endParaRPr lang="en-US" sz="105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816235128"/>
                  </a:ext>
                </a:extLst>
              </a:tr>
            </a:tbl>
          </a:graphicData>
        </a:graphic>
      </p:graphicFrame>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7802057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t>
            </a:r>
            <a:r>
              <a:rPr lang="en-US" altLang="de-DE" sz="2800" b="1" dirty="0"/>
              <a:t>status after SA2#152E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TR 23.700-58 v.0.4.0 was created based on approved contributions.</a:t>
            </a:r>
          </a:p>
          <a:p>
            <a:pPr lvl="1">
              <a:spcBef>
                <a:spcPts val="0"/>
              </a:spcBef>
              <a:spcAft>
                <a:spcPts val="0"/>
              </a:spcAft>
            </a:pPr>
            <a:r>
              <a:rPr lang="en-US" altLang="de-DE" sz="1400" kern="0" dirty="0"/>
              <a:t>8 contributions agreed (no new solutions, no new key issues).</a:t>
            </a:r>
          </a:p>
          <a:p>
            <a:pPr lvl="2">
              <a:spcBef>
                <a:spcPts val="0"/>
              </a:spcBef>
              <a:spcAft>
                <a:spcPts val="0"/>
              </a:spcAft>
            </a:pPr>
            <a:r>
              <a:rPr lang="en-US" altLang="de-DE" sz="1000" kern="0" dirty="0"/>
              <a:t>Existing solutions were updated, ENs removed</a:t>
            </a:r>
          </a:p>
          <a:p>
            <a:pPr lvl="2">
              <a:spcBef>
                <a:spcPts val="0"/>
              </a:spcBef>
              <a:spcAft>
                <a:spcPts val="0"/>
              </a:spcAft>
            </a:pPr>
            <a:r>
              <a:rPr lang="en-US" altLang="de-DE" sz="1000" kern="0" dirty="0"/>
              <a:t>Conclusions for KI#1 were captured  </a:t>
            </a:r>
          </a:p>
          <a:p>
            <a:pPr lvl="1">
              <a:spcBef>
                <a:spcPts val="0"/>
              </a:spcBef>
              <a:spcAft>
                <a:spcPts val="0"/>
              </a:spcAft>
            </a:pPr>
            <a:r>
              <a:rPr lang="en-US" altLang="de-DE" sz="1400" kern="0" dirty="0"/>
              <a:t>1.5 TU used and 1.75 TU left for the Study Phase.</a:t>
            </a:r>
            <a:endParaRPr lang="en-US" altLang="de-DE" sz="1400" kern="0" dirty="0">
              <a:highlight>
                <a:srgbClr val="FFFF00"/>
              </a:highlight>
            </a:endParaRPr>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solidFill>
                  <a:srgbClr val="000000"/>
                </a:solidFill>
              </a:rPr>
              <a:t>Complete evaluations.</a:t>
            </a:r>
          </a:p>
          <a:p>
            <a:pPr lvl="1">
              <a:spcBef>
                <a:spcPts val="0"/>
              </a:spcBef>
              <a:spcAft>
                <a:spcPts val="0"/>
              </a:spcAft>
            </a:pPr>
            <a:r>
              <a:rPr lang="de-DE" altLang="zh-CN" sz="1400" dirty="0">
                <a:solidFill>
                  <a:srgbClr val="000000"/>
                </a:solidFill>
              </a:rPr>
              <a:t>Complete conclusions.</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nvGraphicFramePr>
        <p:xfrm>
          <a:off x="218574" y="1377122"/>
          <a:ext cx="8810067" cy="900651"/>
        </p:xfrm>
        <a:graphic>
          <a:graphicData uri="http://schemas.openxmlformats.org/drawingml/2006/table">
            <a:tbl>
              <a:tblPr firstRow="1" bandRow="1">
                <a:tableStyleId>{8FD4443E-F989-4FC4-A0C8-D5A2AF1F390B}</a:tableStyleId>
              </a:tblPr>
              <a:tblGrid>
                <a:gridCol w="1583012">
                  <a:extLst>
                    <a:ext uri="{9D8B030D-6E8A-4147-A177-3AD203B41FA5}">
                      <a16:colId xmlns:a16="http://schemas.microsoft.com/office/drawing/2014/main" val="20000"/>
                    </a:ext>
                  </a:extLst>
                </a:gridCol>
                <a:gridCol w="3764640">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GB" altLang="zh-CN" sz="1400" b="1" i="0" u="none" strike="noStrike" kern="1200" dirty="0">
                          <a:solidFill>
                            <a:schemeClr val="bg1"/>
                          </a:solidFill>
                          <a:effectLst/>
                          <a:latin typeface="Calibri" panose="020F0502020204030204" pitchFamily="34" charset="0"/>
                          <a:ea typeface="+mn-ea"/>
                          <a:cs typeface="+mn-cs"/>
                        </a:rPr>
                        <a:t>FS_UAS_Ph2</a:t>
                      </a:r>
                      <a:endParaRPr lang="en-US" sz="1400" b="1" i="0" u="none" strike="noStrike" kern="1200" dirty="0">
                        <a:solidFill>
                          <a:schemeClr val="bg1"/>
                        </a:solidFill>
                        <a:effectLst/>
                        <a:latin typeface="Calibri" panose="020F0502020204030204" pitchFamily="34" charset="0"/>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50% &gt; 80%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1539326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SA2#152E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Co-existence of PC5 and network based DAA solutions.</a:t>
            </a:r>
          </a:p>
          <a:p>
            <a:pPr lvl="1">
              <a:spcBef>
                <a:spcPts val="0"/>
              </a:spcBef>
              <a:spcAft>
                <a:spcPts val="300"/>
              </a:spcAft>
            </a:pPr>
            <a:r>
              <a:rPr lang="en-GB" sz="1200" dirty="0"/>
              <a:t>Some technical details of network-based DAA solutions.</a:t>
            </a:r>
            <a:endParaRPr lang="de-DE" sz="1400" dirty="0"/>
          </a:p>
          <a:p>
            <a:pPr>
              <a:spcBef>
                <a:spcPts val="0"/>
              </a:spcBef>
              <a:spcAft>
                <a:spcPts val="300"/>
              </a:spcAft>
            </a:pPr>
            <a:r>
              <a:rPr lang="de-DE" sz="1400" b="1" dirty="0"/>
              <a:t>Focus for the Next Meeting (SA2#152e)</a:t>
            </a:r>
            <a:r>
              <a:rPr lang="de-DE" sz="1400" dirty="0"/>
              <a:t>:</a:t>
            </a:r>
          </a:p>
          <a:p>
            <a:pPr lvl="1">
              <a:spcBef>
                <a:spcPts val="0"/>
              </a:spcBef>
              <a:spcAft>
                <a:spcPts val="0"/>
              </a:spcAft>
            </a:pPr>
            <a:r>
              <a:rPr lang="en-CA" sz="1200" dirty="0">
                <a:effectLst/>
                <a:latin typeface="Calibri" panose="020F0502020204030204" pitchFamily="34" charset="0"/>
                <a:ea typeface="Times New Roman" panose="02020603050405020304" pitchFamily="18" charset="0"/>
              </a:rPr>
              <a:t>Focus on evaluation and conclusions of KI#2 and KI#3.</a:t>
            </a:r>
            <a:endParaRPr lang="de-DE" altLang="de-DE" sz="1200" dirty="0"/>
          </a:p>
          <a:p>
            <a:pPr>
              <a:spcBef>
                <a:spcPts val="0"/>
              </a:spcBef>
              <a:spcAft>
                <a:spcPts val="300"/>
              </a:spcAft>
            </a:pPr>
            <a:r>
              <a:rPr lang="en-US" altLang="zh-CN" sz="1400" b="1" dirty="0"/>
              <a:t>Overall Plan</a:t>
            </a:r>
            <a:r>
              <a:rPr lang="en-US" altLang="zh-CN" sz="1400" dirty="0"/>
              <a:t>: (study phase)</a:t>
            </a:r>
          </a:p>
          <a:p>
            <a:pPr lvl="1">
              <a:spcBef>
                <a:spcPts val="0"/>
              </a:spcBef>
              <a:spcAft>
                <a:spcPts val="300"/>
              </a:spcAft>
            </a:pPr>
            <a:r>
              <a:rPr lang="en-US" altLang="zh-CN" sz="1050" dirty="0"/>
              <a:t>SA2#151 May’22: 0.5 (new solutions; solution updates; start evaluation)</a:t>
            </a:r>
          </a:p>
          <a:p>
            <a:pPr lvl="1">
              <a:spcBef>
                <a:spcPts val="0"/>
              </a:spcBef>
              <a:spcAft>
                <a:spcPts val="300"/>
              </a:spcAft>
            </a:pPr>
            <a:r>
              <a:rPr lang="en-US" altLang="zh-CN" sz="1050" dirty="0"/>
              <a:t>SA2#152 Aug’22: 0.5 (solutions and solution updates; evaluations; interim conclusions; send TR to RAN for information)</a:t>
            </a:r>
          </a:p>
          <a:p>
            <a:pPr lvl="1">
              <a:spcBef>
                <a:spcPts val="0"/>
              </a:spcBef>
              <a:spcAft>
                <a:spcPts val="300"/>
              </a:spcAft>
            </a:pPr>
            <a:r>
              <a:rPr lang="en-US" altLang="zh-CN" sz="1050" dirty="0"/>
              <a:t>SA2#153 Oct’22: 0.5 (finalize TR conclusions; WID approval)</a:t>
            </a:r>
          </a:p>
          <a:p>
            <a:pPr lvl="1">
              <a:spcBef>
                <a:spcPts val="0"/>
              </a:spcBef>
              <a:spcAft>
                <a:spcPts val="300"/>
              </a:spcAft>
            </a:pPr>
            <a:r>
              <a:rPr lang="en-US" altLang="zh-CN" sz="1050" dirty="0"/>
              <a:t>SA2#154 Nov’22: 0.25 (start normative work) </a:t>
            </a:r>
          </a:p>
          <a:p>
            <a:pPr marL="285750" lvl="1" indent="0">
              <a:spcBef>
                <a:spcPts val="0"/>
              </a:spcBef>
              <a:spcAft>
                <a:spcPts val="0"/>
              </a:spcAft>
              <a:buNone/>
            </a:pPr>
            <a:endParaRPr lang="de-DE" altLang="de-DE" sz="1400" b="1" i="1" dirty="0">
              <a:solidFill>
                <a:schemeClr val="tx2">
                  <a:lumMod val="60000"/>
                  <a:lumOff val="40000"/>
                </a:schemeClr>
              </a:solidFill>
            </a:endParaRPr>
          </a:p>
        </p:txBody>
      </p:sp>
      <p:graphicFrame>
        <p:nvGraphicFramePr>
          <p:cNvPr id="3" name="Table 2">
            <a:extLst>
              <a:ext uri="{FF2B5EF4-FFF2-40B4-BE49-F238E27FC236}">
                <a16:creationId xmlns:a16="http://schemas.microsoft.com/office/drawing/2014/main" id="{77D2F657-D246-47E9-92C4-0C8645A34AA1}"/>
              </a:ext>
            </a:extLst>
          </p:cNvPr>
          <p:cNvGraphicFramePr>
            <a:graphicFrameLocks noGrp="1"/>
          </p:cNvGraphicFramePr>
          <p:nvPr/>
        </p:nvGraphicFramePr>
        <p:xfrm>
          <a:off x="237502" y="4811996"/>
          <a:ext cx="8388350" cy="889854"/>
        </p:xfrm>
        <a:graphic>
          <a:graphicData uri="http://schemas.openxmlformats.org/drawingml/2006/table">
            <a:tbl>
              <a:tblPr firstRow="1" firstCol="1" bandRow="1">
                <a:tableStyleId>{5C22544A-7EE6-4342-B048-85BDC9FD1C3A}</a:tableStyleId>
              </a:tblPr>
              <a:tblGrid>
                <a:gridCol w="1055959">
                  <a:extLst>
                    <a:ext uri="{9D8B030D-6E8A-4147-A177-3AD203B41FA5}">
                      <a16:colId xmlns:a16="http://schemas.microsoft.com/office/drawing/2014/main" val="4005753941"/>
                    </a:ext>
                  </a:extLst>
                </a:gridCol>
                <a:gridCol w="783071">
                  <a:extLst>
                    <a:ext uri="{9D8B030D-6E8A-4147-A177-3AD203B41FA5}">
                      <a16:colId xmlns:a16="http://schemas.microsoft.com/office/drawing/2014/main" val="560377742"/>
                    </a:ext>
                  </a:extLst>
                </a:gridCol>
                <a:gridCol w="794936">
                  <a:extLst>
                    <a:ext uri="{9D8B030D-6E8A-4147-A177-3AD203B41FA5}">
                      <a16:colId xmlns:a16="http://schemas.microsoft.com/office/drawing/2014/main" val="1777870268"/>
                    </a:ext>
                  </a:extLst>
                </a:gridCol>
                <a:gridCol w="628830">
                  <a:extLst>
                    <a:ext uri="{9D8B030D-6E8A-4147-A177-3AD203B41FA5}">
                      <a16:colId xmlns:a16="http://schemas.microsoft.com/office/drawing/2014/main" val="3099781356"/>
                    </a:ext>
                  </a:extLst>
                </a:gridCol>
                <a:gridCol w="569506">
                  <a:extLst>
                    <a:ext uri="{9D8B030D-6E8A-4147-A177-3AD203B41FA5}">
                      <a16:colId xmlns:a16="http://schemas.microsoft.com/office/drawing/2014/main" val="4073129191"/>
                    </a:ext>
                  </a:extLst>
                </a:gridCol>
                <a:gridCol w="569506">
                  <a:extLst>
                    <a:ext uri="{9D8B030D-6E8A-4147-A177-3AD203B41FA5}">
                      <a16:colId xmlns:a16="http://schemas.microsoft.com/office/drawing/2014/main" val="241026050"/>
                    </a:ext>
                  </a:extLst>
                </a:gridCol>
                <a:gridCol w="569506">
                  <a:extLst>
                    <a:ext uri="{9D8B030D-6E8A-4147-A177-3AD203B41FA5}">
                      <a16:colId xmlns:a16="http://schemas.microsoft.com/office/drawing/2014/main" val="1001182748"/>
                    </a:ext>
                  </a:extLst>
                </a:gridCol>
                <a:gridCol w="569506">
                  <a:extLst>
                    <a:ext uri="{9D8B030D-6E8A-4147-A177-3AD203B41FA5}">
                      <a16:colId xmlns:a16="http://schemas.microsoft.com/office/drawing/2014/main" val="1202822553"/>
                    </a:ext>
                  </a:extLst>
                </a:gridCol>
                <a:gridCol w="569506">
                  <a:extLst>
                    <a:ext uri="{9D8B030D-6E8A-4147-A177-3AD203B41FA5}">
                      <a16:colId xmlns:a16="http://schemas.microsoft.com/office/drawing/2014/main" val="2855052040"/>
                    </a:ext>
                  </a:extLst>
                </a:gridCol>
                <a:gridCol w="569506">
                  <a:extLst>
                    <a:ext uri="{9D8B030D-6E8A-4147-A177-3AD203B41FA5}">
                      <a16:colId xmlns:a16="http://schemas.microsoft.com/office/drawing/2014/main" val="161785237"/>
                    </a:ext>
                  </a:extLst>
                </a:gridCol>
                <a:gridCol w="569506">
                  <a:extLst>
                    <a:ext uri="{9D8B030D-6E8A-4147-A177-3AD203B41FA5}">
                      <a16:colId xmlns:a16="http://schemas.microsoft.com/office/drawing/2014/main" val="2301542961"/>
                    </a:ext>
                  </a:extLst>
                </a:gridCol>
                <a:gridCol w="569506">
                  <a:extLst>
                    <a:ext uri="{9D8B030D-6E8A-4147-A177-3AD203B41FA5}">
                      <a16:colId xmlns:a16="http://schemas.microsoft.com/office/drawing/2014/main" val="833483613"/>
                    </a:ext>
                  </a:extLst>
                </a:gridCol>
                <a:gridCol w="569506">
                  <a:extLst>
                    <a:ext uri="{9D8B030D-6E8A-4147-A177-3AD203B41FA5}">
                      <a16:colId xmlns:a16="http://schemas.microsoft.com/office/drawing/2014/main" val="3950445408"/>
                    </a:ext>
                  </a:extLst>
                </a:gridCol>
              </a:tblGrid>
              <a:tr h="177971">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900">
                          <a:effectLst/>
                        </a:rPr>
                        <a:t>Feb,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Apr,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May,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Aug,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Oct,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Nov,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Jan,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Feb,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endParaRPr lang="en-US" sz="900">
                        <a:effectLst/>
                        <a:latin typeface="Times New Roman" panose="02020603050405020304" pitchFamily="18" charset="0"/>
                      </a:endParaRPr>
                    </a:p>
                  </a:txBody>
                  <a:tcPr marL="64069" marR="64069" marT="0" marB="0" anchor="b"/>
                </a:tc>
                <a:extLst>
                  <a:ext uri="{0D108BD9-81ED-4DB2-BD59-A6C34878D82A}">
                    <a16:rowId xmlns:a16="http://schemas.microsoft.com/office/drawing/2014/main" val="3765011722"/>
                  </a:ext>
                </a:extLst>
              </a:tr>
              <a:tr h="284753">
                <a:tc>
                  <a:txBody>
                    <a:bodyPr/>
                    <a:lstStyle/>
                    <a:p>
                      <a:pPr marL="0" marR="0" algn="ctr">
                        <a:spcBef>
                          <a:spcPts val="0"/>
                        </a:spcBef>
                        <a:spcAft>
                          <a:spcPts val="0"/>
                        </a:spcAft>
                      </a:pPr>
                      <a:r>
                        <a:rPr lang="en-US" sz="900" dirty="0">
                          <a:effectLst/>
                        </a:rPr>
                        <a:t>SID/WID</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Study  TU</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Normative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#149</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#150</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#151</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#154AH</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2570883347"/>
                  </a:ext>
                </a:extLst>
              </a:tr>
              <a:tr h="427130">
                <a:tc>
                  <a:txBody>
                    <a:bodyPr/>
                    <a:lstStyle/>
                    <a:p>
                      <a:pPr marL="0" marR="0" algn="ctr">
                        <a:spcBef>
                          <a:spcPts val="0"/>
                        </a:spcBef>
                        <a:spcAft>
                          <a:spcPts val="0"/>
                        </a:spcAft>
                      </a:pPr>
                      <a:r>
                        <a:rPr lang="en-US" sz="900" dirty="0">
                          <a:effectLst/>
                        </a:rPr>
                        <a:t>FS_UAS_Ph2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3.25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2.25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5.5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0.5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0.75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1</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0.75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5.5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816235128"/>
                  </a:ext>
                </a:extLst>
              </a:tr>
            </a:tbl>
          </a:graphicData>
        </a:graphic>
      </p:graphicFrame>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6395647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and UAS_Ph2 </a:t>
            </a:r>
            <a:r>
              <a:rPr lang="en-US" altLang="de-DE" sz="2800" b="1" dirty="0"/>
              <a:t>status after SA2#160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Normative work completed</a:t>
            </a:r>
          </a:p>
          <a:p>
            <a:pPr>
              <a:spcBef>
                <a:spcPts val="0"/>
              </a:spcBef>
              <a:spcAft>
                <a:spcPts val="0"/>
              </a:spcAft>
            </a:pPr>
            <a:r>
              <a:rPr lang="de-DE" altLang="de-DE" sz="1800" b="1" kern="0" dirty="0"/>
              <a:t>General</a:t>
            </a:r>
          </a:p>
          <a:p>
            <a:pPr lvl="1"/>
            <a:r>
              <a:rPr lang="en-GB" sz="1400" dirty="0">
                <a:solidFill>
                  <a:srgbClr val="000000"/>
                </a:solidFill>
                <a:effectLst/>
                <a:ea typeface="Gulim" panose="020B0600000101010101" pitchFamily="34" charset="-127"/>
              </a:rPr>
              <a:t>Two minor corrections were approved. </a:t>
            </a:r>
            <a:endParaRPr lang="en-US" altLang="de-DE" sz="12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Continue corrections as necessary, none expected</a:t>
            </a:r>
          </a:p>
        </p:txBody>
      </p:sp>
      <p:graphicFrame>
        <p:nvGraphicFramePr>
          <p:cNvPr id="6" name="Content Placeholder 8">
            <a:extLst>
              <a:ext uri="{FF2B5EF4-FFF2-40B4-BE49-F238E27FC236}">
                <a16:creationId xmlns:a16="http://schemas.microsoft.com/office/drawing/2014/main" id="{CC0A4FA9-4ED8-49F1-ADE6-C93BD428D549}"/>
              </a:ext>
            </a:extLst>
          </p:cNvPr>
          <p:cNvGraphicFramePr>
            <a:graphicFrameLocks/>
          </p:cNvGraphicFramePr>
          <p:nvPr>
            <p:extLst>
              <p:ext uri="{D42A27DB-BD31-4B8C-83A1-F6EECF244321}">
                <p14:modId xmlns:p14="http://schemas.microsoft.com/office/powerpoint/2010/main" val="2097159934"/>
              </p:ext>
            </p:extLst>
          </p:nvPr>
        </p:nvGraphicFramePr>
        <p:xfrm>
          <a:off x="173406" y="1224072"/>
          <a:ext cx="8810067" cy="1186153"/>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295974">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253">
                <a:tc>
                  <a:txBody>
                    <a:bodyPr/>
                    <a:lstStyle/>
                    <a:p>
                      <a:r>
                        <a:rPr lang="en-US" sz="1400" b="1" kern="1200" dirty="0">
                          <a:solidFill>
                            <a:schemeClr val="lt1"/>
                          </a:solidFill>
                          <a:effectLst/>
                          <a:latin typeface="+mn-lt"/>
                          <a:ea typeface="+mn-ea"/>
                          <a:cs typeface="+mn-cs"/>
                        </a:rPr>
                        <a:t>FS_UAS_Ph2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Dec,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r h="457377">
                <a:tc>
                  <a:txBody>
                    <a:bodyPr/>
                    <a:lstStyle/>
                    <a:p>
                      <a:r>
                        <a:rPr kumimoji="0" lang="en-US" sz="1400" b="1" i="0" u="none" strike="noStrike" kern="1200" cap="none" normalizeH="0" baseline="0" dirty="0">
                          <a:ln>
                            <a:noFill/>
                          </a:ln>
                          <a:solidFill>
                            <a:schemeClr val="bg1"/>
                          </a:solidFill>
                          <a:effectLst/>
                          <a:latin typeface="+mn-lt"/>
                          <a:ea typeface="+mn-ea"/>
                          <a:cs typeface="+mn-cs"/>
                        </a:rPr>
                        <a:t>UAS_Ph2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85%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23</a:t>
                      </a:r>
                      <a:endParaRPr kumimoji="0" lang="en-US" sz="14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lang="en-US" sz="1400" b="1" i="0" dirty="0">
                          <a:solidFill>
                            <a:schemeClr val="bg1"/>
                          </a:solidFill>
                        </a:rPr>
                        <a:t>SP-221323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524747075"/>
                  </a:ext>
                </a:extLst>
              </a:tr>
            </a:tbl>
          </a:graphicData>
        </a:graphic>
      </p:graphicFrame>
    </p:spTree>
    <p:extLst>
      <p:ext uri="{BB962C8B-B14F-4D97-AF65-F5344CB8AC3E}">
        <p14:creationId xmlns:p14="http://schemas.microsoft.com/office/powerpoint/2010/main" val="240554409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t>
            </a:r>
            <a:r>
              <a:rPr lang="en-US" altLang="de-DE" sz="2800" b="1" dirty="0"/>
              <a:t>status after SA2#151E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TR 23.700-58 v.0.3.0 was created based on approved contributions.</a:t>
            </a:r>
          </a:p>
          <a:p>
            <a:pPr lvl="1">
              <a:spcBef>
                <a:spcPts val="0"/>
              </a:spcBef>
              <a:spcAft>
                <a:spcPts val="0"/>
              </a:spcAft>
            </a:pPr>
            <a:r>
              <a:rPr lang="en-US" altLang="de-DE" sz="1400" kern="0" dirty="0"/>
              <a:t>9 contributions agreed (2 new solutions, no new key issues).  </a:t>
            </a:r>
          </a:p>
          <a:p>
            <a:pPr lvl="1">
              <a:spcBef>
                <a:spcPts val="0"/>
              </a:spcBef>
              <a:spcAft>
                <a:spcPts val="0"/>
              </a:spcAft>
            </a:pPr>
            <a:r>
              <a:rPr lang="en-US" altLang="de-DE" sz="1400" kern="0" dirty="0"/>
              <a:t>1.5 TU used and 1.75 TU left for the Study Phase.</a:t>
            </a:r>
            <a:endParaRPr lang="en-US" altLang="de-DE" sz="1400" kern="0" dirty="0">
              <a:highlight>
                <a:srgbClr val="FFFF00"/>
              </a:highlight>
            </a:endParaRPr>
          </a:p>
          <a:p>
            <a:pPr>
              <a:spcBef>
                <a:spcPts val="0"/>
              </a:spcBef>
              <a:spcAft>
                <a:spcPts val="0"/>
              </a:spcAft>
            </a:pPr>
            <a:r>
              <a:rPr lang="de-DE" altLang="de-DE" sz="1800" b="1" kern="0" dirty="0"/>
              <a:t>3 Solutions agreed for the study: </a:t>
            </a:r>
          </a:p>
          <a:p>
            <a:pPr lvl="1">
              <a:spcBef>
                <a:spcPts val="0"/>
              </a:spcBef>
              <a:spcAft>
                <a:spcPts val="0"/>
              </a:spcAft>
            </a:pPr>
            <a:r>
              <a:rPr lang="en-US" altLang="de-DE" sz="1400" kern="0" dirty="0"/>
              <a:t>Sol. #1: C2 communication over PC5</a:t>
            </a:r>
          </a:p>
          <a:p>
            <a:pPr lvl="1">
              <a:spcBef>
                <a:spcPts val="0"/>
              </a:spcBef>
              <a:spcAft>
                <a:spcPts val="0"/>
              </a:spcAft>
            </a:pPr>
            <a:r>
              <a:rPr lang="en-US" altLang="de-DE" sz="1400" kern="0" dirty="0"/>
              <a:t>Sol. #2: Network assisted DAA</a:t>
            </a:r>
          </a:p>
          <a:p>
            <a:pPr lvl="1">
              <a:spcBef>
                <a:spcPts val="0"/>
              </a:spcBef>
              <a:spcAft>
                <a:spcPts val="0"/>
              </a:spcAft>
            </a:pPr>
            <a:r>
              <a:rPr lang="en-US" altLang="de-DE" sz="1400" kern="0" dirty="0"/>
              <a:t>Sol. #3: MBS-based UAV remote ID broadcast</a:t>
            </a:r>
          </a:p>
          <a:p>
            <a:pPr lvl="1">
              <a:spcBef>
                <a:spcPts val="0"/>
              </a:spcBef>
              <a:spcAft>
                <a:spcPts val="0"/>
              </a:spcAft>
            </a:pPr>
            <a:r>
              <a:rPr lang="en-US" altLang="de-DE" sz="1400" kern="0" dirty="0"/>
              <a:t>Sol. #4: Direct C2 communication over PC5</a:t>
            </a:r>
          </a:p>
          <a:p>
            <a:pPr lvl="1">
              <a:spcBef>
                <a:spcPts val="0"/>
              </a:spcBef>
              <a:spcAft>
                <a:spcPts val="0"/>
              </a:spcAft>
            </a:pPr>
            <a:r>
              <a:rPr lang="en-US" altLang="de-DE" sz="1400" kern="0" dirty="0"/>
              <a:t>Sol. #5: </a:t>
            </a:r>
            <a:r>
              <a:rPr kumimoji="0" lang="en-US" altLang="ja-JP" sz="1400" b="0" i="0" u="none" strike="noStrike" cap="none" normalizeH="0" baseline="0" dirty="0">
                <a:ln>
                  <a:noFill/>
                </a:ln>
                <a:solidFill>
                  <a:schemeClr val="tx1"/>
                </a:solidFill>
                <a:effectLst/>
              </a:rPr>
              <a:t> U2X for support of Broadcast Remote ID and Direct DAA via PC5</a:t>
            </a:r>
          </a:p>
          <a:p>
            <a:pPr lvl="1">
              <a:spcBef>
                <a:spcPts val="0"/>
              </a:spcBef>
              <a:spcAft>
                <a:spcPts val="0"/>
              </a:spcAft>
            </a:pPr>
            <a:r>
              <a:rPr lang="en-US" altLang="zh-CN" sz="1400" kern="0" dirty="0"/>
              <a:t>Sol. #6: Handling C2 connection over PC5</a:t>
            </a:r>
          </a:p>
          <a:p>
            <a:pPr lvl="1">
              <a:spcBef>
                <a:spcPts val="0"/>
              </a:spcBef>
              <a:spcAft>
                <a:spcPts val="0"/>
              </a:spcAft>
            </a:pPr>
            <a:r>
              <a:rPr lang="en-US" altLang="zh-CN" sz="1400" kern="0" dirty="0"/>
              <a:t>Sol. #7: </a:t>
            </a:r>
            <a:r>
              <a:rPr lang="en-GB" sz="1400" dirty="0">
                <a:effectLst/>
                <a:ea typeface="Times New Roman" panose="02020603050405020304" pitchFamily="18" charset="0"/>
              </a:rPr>
              <a:t>Ground-based DAA for location such as Arena.</a:t>
            </a:r>
            <a:endParaRPr lang="en-US" altLang="zh-CN" sz="14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solidFill>
                  <a:srgbClr val="000000"/>
                </a:solidFill>
              </a:rPr>
              <a:t>Capture new solutions for all KIs, expand details on existing KI, start evaluations.</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nvGraphicFramePr>
        <p:xfrm>
          <a:off x="218574" y="1377122"/>
          <a:ext cx="8810067" cy="900651"/>
        </p:xfrm>
        <a:graphic>
          <a:graphicData uri="http://schemas.openxmlformats.org/drawingml/2006/table">
            <a:tbl>
              <a:tblPr firstRow="1" bandRow="1">
                <a:tableStyleId>{8FD4443E-F989-4FC4-A0C8-D5A2AF1F390B}</a:tableStyleId>
              </a:tblPr>
              <a:tblGrid>
                <a:gridCol w="1583012">
                  <a:extLst>
                    <a:ext uri="{9D8B030D-6E8A-4147-A177-3AD203B41FA5}">
                      <a16:colId xmlns:a16="http://schemas.microsoft.com/office/drawing/2014/main" val="20000"/>
                    </a:ext>
                  </a:extLst>
                </a:gridCol>
                <a:gridCol w="3764640">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GB" altLang="zh-CN" sz="1400" b="1" i="0" u="none" strike="noStrike" kern="1200" dirty="0">
                          <a:solidFill>
                            <a:schemeClr val="bg1"/>
                          </a:solidFill>
                          <a:effectLst/>
                          <a:latin typeface="Calibri" panose="020F0502020204030204" pitchFamily="34" charset="0"/>
                          <a:ea typeface="+mn-ea"/>
                          <a:cs typeface="+mn-cs"/>
                        </a:rPr>
                        <a:t>FS_UAS_Ph2</a:t>
                      </a:r>
                      <a:endParaRPr lang="en-US" sz="1400" b="1" i="0" u="none" strike="noStrike" kern="1200" dirty="0">
                        <a:solidFill>
                          <a:schemeClr val="bg1"/>
                        </a:solidFill>
                        <a:effectLst/>
                        <a:latin typeface="Calibri" panose="020F0502020204030204" pitchFamily="34" charset="0"/>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35% &gt; 50%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2353225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SA2#151E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None identified</a:t>
            </a:r>
            <a:endParaRPr lang="de-DE" sz="1400" dirty="0"/>
          </a:p>
          <a:p>
            <a:pPr>
              <a:spcBef>
                <a:spcPts val="0"/>
              </a:spcBef>
              <a:spcAft>
                <a:spcPts val="300"/>
              </a:spcAft>
            </a:pPr>
            <a:r>
              <a:rPr lang="de-DE" sz="1400" b="1" dirty="0"/>
              <a:t>Focus for the Next Meeting (SA2#152e)</a:t>
            </a:r>
            <a:r>
              <a:rPr lang="de-DE" sz="1400" dirty="0"/>
              <a:t>:</a:t>
            </a:r>
          </a:p>
          <a:p>
            <a:pPr lvl="1">
              <a:spcBef>
                <a:spcPts val="0"/>
              </a:spcBef>
              <a:spcAft>
                <a:spcPts val="0"/>
              </a:spcAft>
            </a:pPr>
            <a:r>
              <a:rPr lang="en-CA" sz="1200" dirty="0">
                <a:effectLst/>
                <a:latin typeface="Calibri" panose="020F0502020204030204" pitchFamily="34" charset="0"/>
                <a:ea typeface="Times New Roman" panose="02020603050405020304" pitchFamily="18" charset="0"/>
              </a:rPr>
              <a:t>Focus on solutions (new and updated) and resolve the ENs in the Key Issues</a:t>
            </a:r>
            <a:endParaRPr lang="de-DE" altLang="de-DE" sz="1200" dirty="0"/>
          </a:p>
          <a:p>
            <a:pPr>
              <a:spcBef>
                <a:spcPts val="0"/>
              </a:spcBef>
              <a:spcAft>
                <a:spcPts val="300"/>
              </a:spcAft>
            </a:pPr>
            <a:r>
              <a:rPr lang="en-US" altLang="zh-CN" sz="1400" b="1" dirty="0"/>
              <a:t>Overall Plan</a:t>
            </a:r>
            <a:r>
              <a:rPr lang="en-US" altLang="zh-CN" sz="1400" dirty="0"/>
              <a:t>: (study phase)</a:t>
            </a:r>
          </a:p>
          <a:p>
            <a:pPr lvl="1">
              <a:spcBef>
                <a:spcPts val="0"/>
              </a:spcBef>
              <a:spcAft>
                <a:spcPts val="300"/>
              </a:spcAft>
            </a:pPr>
            <a:r>
              <a:rPr lang="en-US" altLang="zh-CN" sz="1050" dirty="0"/>
              <a:t>SA2#151 May’22: 0.5 (new solutions; solution updates; start evaluation)</a:t>
            </a:r>
          </a:p>
          <a:p>
            <a:pPr lvl="1">
              <a:spcBef>
                <a:spcPts val="0"/>
              </a:spcBef>
              <a:spcAft>
                <a:spcPts val="300"/>
              </a:spcAft>
            </a:pPr>
            <a:r>
              <a:rPr lang="en-US" altLang="zh-CN" sz="1050" dirty="0"/>
              <a:t>SA2#152 Aug’22: 0.5 (solutions and solution updates; evaluations; interim conclusions; send TR to RAN for information)</a:t>
            </a:r>
          </a:p>
          <a:p>
            <a:pPr lvl="1">
              <a:spcBef>
                <a:spcPts val="0"/>
              </a:spcBef>
              <a:spcAft>
                <a:spcPts val="300"/>
              </a:spcAft>
            </a:pPr>
            <a:r>
              <a:rPr lang="en-US" altLang="zh-CN" sz="1050" dirty="0"/>
              <a:t>SA2#153 Oct’22: 0.5 (finalize TR conclusions; WID approval)</a:t>
            </a:r>
          </a:p>
          <a:p>
            <a:pPr lvl="1">
              <a:spcBef>
                <a:spcPts val="0"/>
              </a:spcBef>
              <a:spcAft>
                <a:spcPts val="300"/>
              </a:spcAft>
            </a:pPr>
            <a:r>
              <a:rPr lang="en-US" altLang="zh-CN" sz="1050" dirty="0"/>
              <a:t>SA2#154 Nov’22: 0.25 (start normative work) </a:t>
            </a:r>
          </a:p>
          <a:p>
            <a:pPr marL="285750" lvl="1" indent="0">
              <a:spcBef>
                <a:spcPts val="0"/>
              </a:spcBef>
              <a:spcAft>
                <a:spcPts val="0"/>
              </a:spcAft>
              <a:buNone/>
            </a:pPr>
            <a:endParaRPr lang="de-DE" altLang="de-DE" sz="1400" b="1" i="1" dirty="0">
              <a:solidFill>
                <a:schemeClr val="tx2">
                  <a:lumMod val="60000"/>
                  <a:lumOff val="40000"/>
                </a:schemeClr>
              </a:solidFill>
            </a:endParaRPr>
          </a:p>
        </p:txBody>
      </p:sp>
      <p:graphicFrame>
        <p:nvGraphicFramePr>
          <p:cNvPr id="3" name="Table 2">
            <a:extLst>
              <a:ext uri="{FF2B5EF4-FFF2-40B4-BE49-F238E27FC236}">
                <a16:creationId xmlns:a16="http://schemas.microsoft.com/office/drawing/2014/main" id="{77D2F657-D246-47E9-92C4-0C8645A34AA1}"/>
              </a:ext>
            </a:extLst>
          </p:cNvPr>
          <p:cNvGraphicFramePr>
            <a:graphicFrameLocks noGrp="1"/>
          </p:cNvGraphicFramePr>
          <p:nvPr/>
        </p:nvGraphicFramePr>
        <p:xfrm>
          <a:off x="237502" y="4811996"/>
          <a:ext cx="8388350" cy="889854"/>
        </p:xfrm>
        <a:graphic>
          <a:graphicData uri="http://schemas.openxmlformats.org/drawingml/2006/table">
            <a:tbl>
              <a:tblPr firstRow="1" firstCol="1" bandRow="1">
                <a:tableStyleId>{5C22544A-7EE6-4342-B048-85BDC9FD1C3A}</a:tableStyleId>
              </a:tblPr>
              <a:tblGrid>
                <a:gridCol w="1055959">
                  <a:extLst>
                    <a:ext uri="{9D8B030D-6E8A-4147-A177-3AD203B41FA5}">
                      <a16:colId xmlns:a16="http://schemas.microsoft.com/office/drawing/2014/main" val="4005753941"/>
                    </a:ext>
                  </a:extLst>
                </a:gridCol>
                <a:gridCol w="783071">
                  <a:extLst>
                    <a:ext uri="{9D8B030D-6E8A-4147-A177-3AD203B41FA5}">
                      <a16:colId xmlns:a16="http://schemas.microsoft.com/office/drawing/2014/main" val="560377742"/>
                    </a:ext>
                  </a:extLst>
                </a:gridCol>
                <a:gridCol w="794936">
                  <a:extLst>
                    <a:ext uri="{9D8B030D-6E8A-4147-A177-3AD203B41FA5}">
                      <a16:colId xmlns:a16="http://schemas.microsoft.com/office/drawing/2014/main" val="1777870268"/>
                    </a:ext>
                  </a:extLst>
                </a:gridCol>
                <a:gridCol w="628830">
                  <a:extLst>
                    <a:ext uri="{9D8B030D-6E8A-4147-A177-3AD203B41FA5}">
                      <a16:colId xmlns:a16="http://schemas.microsoft.com/office/drawing/2014/main" val="3099781356"/>
                    </a:ext>
                  </a:extLst>
                </a:gridCol>
                <a:gridCol w="569506">
                  <a:extLst>
                    <a:ext uri="{9D8B030D-6E8A-4147-A177-3AD203B41FA5}">
                      <a16:colId xmlns:a16="http://schemas.microsoft.com/office/drawing/2014/main" val="4073129191"/>
                    </a:ext>
                  </a:extLst>
                </a:gridCol>
                <a:gridCol w="569506">
                  <a:extLst>
                    <a:ext uri="{9D8B030D-6E8A-4147-A177-3AD203B41FA5}">
                      <a16:colId xmlns:a16="http://schemas.microsoft.com/office/drawing/2014/main" val="241026050"/>
                    </a:ext>
                  </a:extLst>
                </a:gridCol>
                <a:gridCol w="569506">
                  <a:extLst>
                    <a:ext uri="{9D8B030D-6E8A-4147-A177-3AD203B41FA5}">
                      <a16:colId xmlns:a16="http://schemas.microsoft.com/office/drawing/2014/main" val="1001182748"/>
                    </a:ext>
                  </a:extLst>
                </a:gridCol>
                <a:gridCol w="569506">
                  <a:extLst>
                    <a:ext uri="{9D8B030D-6E8A-4147-A177-3AD203B41FA5}">
                      <a16:colId xmlns:a16="http://schemas.microsoft.com/office/drawing/2014/main" val="1202822553"/>
                    </a:ext>
                  </a:extLst>
                </a:gridCol>
                <a:gridCol w="569506">
                  <a:extLst>
                    <a:ext uri="{9D8B030D-6E8A-4147-A177-3AD203B41FA5}">
                      <a16:colId xmlns:a16="http://schemas.microsoft.com/office/drawing/2014/main" val="2855052040"/>
                    </a:ext>
                  </a:extLst>
                </a:gridCol>
                <a:gridCol w="569506">
                  <a:extLst>
                    <a:ext uri="{9D8B030D-6E8A-4147-A177-3AD203B41FA5}">
                      <a16:colId xmlns:a16="http://schemas.microsoft.com/office/drawing/2014/main" val="161785237"/>
                    </a:ext>
                  </a:extLst>
                </a:gridCol>
                <a:gridCol w="569506">
                  <a:extLst>
                    <a:ext uri="{9D8B030D-6E8A-4147-A177-3AD203B41FA5}">
                      <a16:colId xmlns:a16="http://schemas.microsoft.com/office/drawing/2014/main" val="2301542961"/>
                    </a:ext>
                  </a:extLst>
                </a:gridCol>
                <a:gridCol w="569506">
                  <a:extLst>
                    <a:ext uri="{9D8B030D-6E8A-4147-A177-3AD203B41FA5}">
                      <a16:colId xmlns:a16="http://schemas.microsoft.com/office/drawing/2014/main" val="833483613"/>
                    </a:ext>
                  </a:extLst>
                </a:gridCol>
                <a:gridCol w="569506">
                  <a:extLst>
                    <a:ext uri="{9D8B030D-6E8A-4147-A177-3AD203B41FA5}">
                      <a16:colId xmlns:a16="http://schemas.microsoft.com/office/drawing/2014/main" val="3950445408"/>
                    </a:ext>
                  </a:extLst>
                </a:gridCol>
              </a:tblGrid>
              <a:tr h="177971">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900">
                          <a:effectLst/>
                        </a:rPr>
                        <a:t>Feb,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Apr,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May,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Aug,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Oct,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Nov,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Jan,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Feb,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endParaRPr lang="en-US" sz="900">
                        <a:effectLst/>
                        <a:latin typeface="Times New Roman" panose="02020603050405020304" pitchFamily="18" charset="0"/>
                      </a:endParaRPr>
                    </a:p>
                  </a:txBody>
                  <a:tcPr marL="64069" marR="64069" marT="0" marB="0" anchor="b"/>
                </a:tc>
                <a:extLst>
                  <a:ext uri="{0D108BD9-81ED-4DB2-BD59-A6C34878D82A}">
                    <a16:rowId xmlns:a16="http://schemas.microsoft.com/office/drawing/2014/main" val="3765011722"/>
                  </a:ext>
                </a:extLst>
              </a:tr>
              <a:tr h="284753">
                <a:tc>
                  <a:txBody>
                    <a:bodyPr/>
                    <a:lstStyle/>
                    <a:p>
                      <a:pPr marL="0" marR="0" algn="ctr">
                        <a:spcBef>
                          <a:spcPts val="0"/>
                        </a:spcBef>
                        <a:spcAft>
                          <a:spcPts val="0"/>
                        </a:spcAft>
                      </a:pPr>
                      <a:r>
                        <a:rPr lang="en-US" sz="900" dirty="0">
                          <a:effectLst/>
                        </a:rPr>
                        <a:t>SID/WID</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Study  TU</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Normative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#149</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#150</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#151</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#154AH</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2570883347"/>
                  </a:ext>
                </a:extLst>
              </a:tr>
              <a:tr h="427130">
                <a:tc>
                  <a:txBody>
                    <a:bodyPr/>
                    <a:lstStyle/>
                    <a:p>
                      <a:pPr marL="0" marR="0" algn="ctr">
                        <a:spcBef>
                          <a:spcPts val="0"/>
                        </a:spcBef>
                        <a:spcAft>
                          <a:spcPts val="0"/>
                        </a:spcAft>
                      </a:pPr>
                      <a:r>
                        <a:rPr lang="en-US" sz="900" dirty="0">
                          <a:effectLst/>
                        </a:rPr>
                        <a:t>FS_UAS_Ph2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3.25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2.25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5.5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0.5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0.75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1</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0.75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5.5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816235128"/>
                  </a:ext>
                </a:extLst>
              </a:tr>
            </a:tbl>
          </a:graphicData>
        </a:graphic>
      </p:graphicFrame>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5646367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t>
            </a:r>
            <a:r>
              <a:rPr lang="en-US" altLang="de-DE" sz="2800" b="1" dirty="0"/>
              <a:t>status after SA2#150E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TR 23.700-58 v.0.2.0 was created based on approved contributions.</a:t>
            </a:r>
          </a:p>
          <a:p>
            <a:pPr lvl="1">
              <a:spcBef>
                <a:spcPts val="0"/>
              </a:spcBef>
              <a:spcAft>
                <a:spcPts val="0"/>
              </a:spcAft>
            </a:pPr>
            <a:r>
              <a:rPr lang="en-US" altLang="de-DE" sz="1400" kern="0" dirty="0"/>
              <a:t>5 contributions agreed (5 new solutions, no new key issues).  </a:t>
            </a:r>
          </a:p>
          <a:p>
            <a:pPr lvl="1">
              <a:spcBef>
                <a:spcPts val="0"/>
              </a:spcBef>
              <a:spcAft>
                <a:spcPts val="0"/>
              </a:spcAft>
            </a:pPr>
            <a:r>
              <a:rPr lang="en-US" altLang="de-DE" sz="1400" kern="0" dirty="0"/>
              <a:t>1 TU used and 2.25 TU left for the Study Phase.</a:t>
            </a:r>
            <a:endParaRPr lang="en-US" altLang="de-DE" sz="1400" kern="0" dirty="0">
              <a:highlight>
                <a:srgbClr val="FFFF00"/>
              </a:highlight>
            </a:endParaRPr>
          </a:p>
          <a:p>
            <a:pPr>
              <a:spcBef>
                <a:spcPts val="0"/>
              </a:spcBef>
              <a:spcAft>
                <a:spcPts val="0"/>
              </a:spcAft>
            </a:pPr>
            <a:r>
              <a:rPr lang="de-DE" altLang="de-DE" sz="1800" b="1" kern="0" dirty="0"/>
              <a:t>3 Solutions agreed for the study: </a:t>
            </a:r>
          </a:p>
          <a:p>
            <a:pPr lvl="1">
              <a:spcBef>
                <a:spcPts val="0"/>
              </a:spcBef>
              <a:spcAft>
                <a:spcPts val="0"/>
              </a:spcAft>
            </a:pPr>
            <a:r>
              <a:rPr lang="en-US" altLang="de-DE" sz="1400" kern="0" dirty="0"/>
              <a:t>Sol. #1: C2 communication over PC5</a:t>
            </a:r>
          </a:p>
          <a:p>
            <a:pPr lvl="1">
              <a:spcBef>
                <a:spcPts val="0"/>
              </a:spcBef>
              <a:spcAft>
                <a:spcPts val="0"/>
              </a:spcAft>
            </a:pPr>
            <a:r>
              <a:rPr lang="en-US" altLang="de-DE" sz="1400" kern="0" dirty="0"/>
              <a:t>Sol. #2: Network assisted DAA</a:t>
            </a:r>
          </a:p>
          <a:p>
            <a:pPr lvl="1">
              <a:spcBef>
                <a:spcPts val="0"/>
              </a:spcBef>
              <a:spcAft>
                <a:spcPts val="0"/>
              </a:spcAft>
            </a:pPr>
            <a:r>
              <a:rPr lang="en-US" altLang="de-DE" sz="1400" kern="0" dirty="0"/>
              <a:t>Sol. #3: MBS-based UAV remote ID broadcast</a:t>
            </a:r>
          </a:p>
          <a:p>
            <a:pPr lvl="1">
              <a:spcBef>
                <a:spcPts val="0"/>
              </a:spcBef>
              <a:spcAft>
                <a:spcPts val="0"/>
              </a:spcAft>
            </a:pPr>
            <a:r>
              <a:rPr lang="en-US" altLang="de-DE" sz="1400" kern="0" dirty="0"/>
              <a:t>Sol. #4: Direct C2 communication over PC5</a:t>
            </a:r>
          </a:p>
          <a:p>
            <a:pPr lvl="1">
              <a:spcBef>
                <a:spcPts val="0"/>
              </a:spcBef>
              <a:spcAft>
                <a:spcPts val="0"/>
              </a:spcAft>
            </a:pPr>
            <a:r>
              <a:rPr lang="en-US" altLang="de-DE" sz="1400" kern="0" dirty="0"/>
              <a:t>Sol. #5: </a:t>
            </a:r>
            <a:r>
              <a:rPr kumimoji="0" lang="en-US" altLang="ja-JP" sz="1400" b="0" i="0" u="none" strike="noStrike" cap="none" normalizeH="0" baseline="0" dirty="0">
                <a:ln>
                  <a:noFill/>
                </a:ln>
                <a:solidFill>
                  <a:schemeClr val="tx1"/>
                </a:solidFill>
                <a:effectLst/>
              </a:rPr>
              <a:t> U2X for support of Broadcast Remote ID and Direct DAA via PC5</a:t>
            </a:r>
            <a:endParaRPr lang="en-US" altLang="zh-CN" sz="1200" kern="0" dirty="0">
              <a:highlight>
                <a:srgbClr val="FFFF00"/>
              </a:highlight>
            </a:endParaRPr>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solidFill>
                  <a:srgbClr val="000000"/>
                </a:solidFill>
              </a:rPr>
              <a:t>Capture new solutions for all KIs, expand details on existing KI, start evaluations.</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nvGraphicFramePr>
        <p:xfrm>
          <a:off x="218574" y="1377122"/>
          <a:ext cx="8810067" cy="900651"/>
        </p:xfrm>
        <a:graphic>
          <a:graphicData uri="http://schemas.openxmlformats.org/drawingml/2006/table">
            <a:tbl>
              <a:tblPr firstRow="1" bandRow="1">
                <a:tableStyleId>{8FD4443E-F989-4FC4-A0C8-D5A2AF1F390B}</a:tableStyleId>
              </a:tblPr>
              <a:tblGrid>
                <a:gridCol w="1583012">
                  <a:extLst>
                    <a:ext uri="{9D8B030D-6E8A-4147-A177-3AD203B41FA5}">
                      <a16:colId xmlns:a16="http://schemas.microsoft.com/office/drawing/2014/main" val="20000"/>
                    </a:ext>
                  </a:extLst>
                </a:gridCol>
                <a:gridCol w="3764640">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GB" altLang="zh-CN" sz="1400" b="1" i="0" u="none" strike="noStrike" kern="1200" dirty="0">
                          <a:solidFill>
                            <a:schemeClr val="bg1"/>
                          </a:solidFill>
                          <a:effectLst/>
                          <a:latin typeface="Calibri" panose="020F0502020204030204" pitchFamily="34" charset="0"/>
                          <a:ea typeface="+mn-ea"/>
                          <a:cs typeface="+mn-cs"/>
                        </a:rPr>
                        <a:t>FS_UAS_Ph2</a:t>
                      </a:r>
                      <a:endParaRPr lang="en-US" sz="1400" b="1" i="0" u="none" strike="noStrike" kern="1200" dirty="0">
                        <a:solidFill>
                          <a:schemeClr val="bg1"/>
                        </a:solidFill>
                        <a:effectLst/>
                        <a:latin typeface="Calibri" panose="020F0502020204030204" pitchFamily="34" charset="0"/>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20% &gt; 35%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6758294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SA2#150E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53066"/>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None identified</a:t>
            </a:r>
            <a:endParaRPr lang="de-DE" sz="1400" dirty="0"/>
          </a:p>
          <a:p>
            <a:pPr>
              <a:spcBef>
                <a:spcPts val="0"/>
              </a:spcBef>
              <a:spcAft>
                <a:spcPts val="300"/>
              </a:spcAft>
            </a:pPr>
            <a:r>
              <a:rPr lang="de-DE" sz="1400" b="1" dirty="0"/>
              <a:t>Focus for the Next Meeting (SA2#151e)</a:t>
            </a:r>
            <a:r>
              <a:rPr lang="de-DE" sz="1400" dirty="0"/>
              <a:t>:</a:t>
            </a:r>
          </a:p>
          <a:p>
            <a:pPr lvl="1">
              <a:spcBef>
                <a:spcPts val="0"/>
              </a:spcBef>
              <a:spcAft>
                <a:spcPts val="0"/>
              </a:spcAft>
            </a:pPr>
            <a:r>
              <a:rPr lang="en-CA" sz="1200" dirty="0">
                <a:effectLst/>
                <a:latin typeface="Calibri" panose="020F0502020204030204" pitchFamily="34" charset="0"/>
                <a:ea typeface="Times New Roman" panose="02020603050405020304" pitchFamily="18" charset="0"/>
              </a:rPr>
              <a:t>Focus on solutions (new and updated) and resolve the ENs in the Key Issues. LAST CHANCE FOR NEW SOLUTIONS</a:t>
            </a:r>
            <a:endParaRPr lang="de-DE" altLang="de-DE" sz="1200" dirty="0"/>
          </a:p>
          <a:p>
            <a:pPr>
              <a:spcBef>
                <a:spcPts val="0"/>
              </a:spcBef>
              <a:spcAft>
                <a:spcPts val="300"/>
              </a:spcAft>
            </a:pPr>
            <a:r>
              <a:rPr lang="en-US" altLang="zh-CN" sz="1400" b="1" dirty="0"/>
              <a:t>Overall Plan</a:t>
            </a:r>
            <a:r>
              <a:rPr lang="en-US" altLang="zh-CN" sz="1400" dirty="0"/>
              <a:t>: (study phase)</a:t>
            </a:r>
          </a:p>
          <a:p>
            <a:pPr lvl="1">
              <a:spcBef>
                <a:spcPts val="0"/>
              </a:spcBef>
              <a:spcAft>
                <a:spcPts val="300"/>
              </a:spcAft>
            </a:pPr>
            <a:r>
              <a:rPr lang="en-US" altLang="zh-CN" sz="1050" dirty="0"/>
              <a:t>SA2#151 May’22: 0.5 (last chance for new solutions; solution updates; start evaluation)</a:t>
            </a:r>
          </a:p>
          <a:p>
            <a:pPr lvl="1">
              <a:spcBef>
                <a:spcPts val="0"/>
              </a:spcBef>
              <a:spcAft>
                <a:spcPts val="300"/>
              </a:spcAft>
            </a:pPr>
            <a:r>
              <a:rPr lang="en-US" altLang="zh-CN" sz="1050" dirty="0"/>
              <a:t>SA2#152 Aug’22: 0.5 (solutions updates; evaluations; interim conclusions; send TR to RAN for information)</a:t>
            </a:r>
          </a:p>
          <a:p>
            <a:pPr lvl="1">
              <a:spcBef>
                <a:spcPts val="0"/>
              </a:spcBef>
              <a:spcAft>
                <a:spcPts val="300"/>
              </a:spcAft>
            </a:pPr>
            <a:r>
              <a:rPr lang="en-US" altLang="zh-CN" sz="1050" dirty="0"/>
              <a:t>SA2#153 Oct’22: 0.5 (finalize TR conclusions; WID approval)</a:t>
            </a:r>
          </a:p>
          <a:p>
            <a:pPr lvl="1">
              <a:spcBef>
                <a:spcPts val="0"/>
              </a:spcBef>
              <a:spcAft>
                <a:spcPts val="300"/>
              </a:spcAft>
            </a:pPr>
            <a:r>
              <a:rPr lang="en-US" altLang="zh-CN" sz="1050" dirty="0"/>
              <a:t>SA2#154 Nov’22: 0.25 (start normative work) </a:t>
            </a:r>
          </a:p>
          <a:p>
            <a:pPr marL="285750" lvl="1" indent="0">
              <a:spcBef>
                <a:spcPts val="0"/>
              </a:spcBef>
              <a:spcAft>
                <a:spcPts val="0"/>
              </a:spcAft>
              <a:buNone/>
            </a:pPr>
            <a:endParaRPr lang="de-DE" altLang="de-DE" sz="1400" b="1" i="1" dirty="0">
              <a:solidFill>
                <a:schemeClr val="tx2">
                  <a:lumMod val="60000"/>
                  <a:lumOff val="40000"/>
                </a:schemeClr>
              </a:solidFill>
            </a:endParaRPr>
          </a:p>
        </p:txBody>
      </p:sp>
      <p:graphicFrame>
        <p:nvGraphicFramePr>
          <p:cNvPr id="3" name="Table 2">
            <a:extLst>
              <a:ext uri="{FF2B5EF4-FFF2-40B4-BE49-F238E27FC236}">
                <a16:creationId xmlns:a16="http://schemas.microsoft.com/office/drawing/2014/main" id="{77D2F657-D246-47E9-92C4-0C8645A34AA1}"/>
              </a:ext>
            </a:extLst>
          </p:cNvPr>
          <p:cNvGraphicFramePr>
            <a:graphicFrameLocks noGrp="1"/>
          </p:cNvGraphicFramePr>
          <p:nvPr/>
        </p:nvGraphicFramePr>
        <p:xfrm>
          <a:off x="237502" y="4811996"/>
          <a:ext cx="8388350" cy="889854"/>
        </p:xfrm>
        <a:graphic>
          <a:graphicData uri="http://schemas.openxmlformats.org/drawingml/2006/table">
            <a:tbl>
              <a:tblPr firstRow="1" firstCol="1" bandRow="1">
                <a:tableStyleId>{5C22544A-7EE6-4342-B048-85BDC9FD1C3A}</a:tableStyleId>
              </a:tblPr>
              <a:tblGrid>
                <a:gridCol w="1055959">
                  <a:extLst>
                    <a:ext uri="{9D8B030D-6E8A-4147-A177-3AD203B41FA5}">
                      <a16:colId xmlns:a16="http://schemas.microsoft.com/office/drawing/2014/main" val="4005753941"/>
                    </a:ext>
                  </a:extLst>
                </a:gridCol>
                <a:gridCol w="783071">
                  <a:extLst>
                    <a:ext uri="{9D8B030D-6E8A-4147-A177-3AD203B41FA5}">
                      <a16:colId xmlns:a16="http://schemas.microsoft.com/office/drawing/2014/main" val="560377742"/>
                    </a:ext>
                  </a:extLst>
                </a:gridCol>
                <a:gridCol w="794936">
                  <a:extLst>
                    <a:ext uri="{9D8B030D-6E8A-4147-A177-3AD203B41FA5}">
                      <a16:colId xmlns:a16="http://schemas.microsoft.com/office/drawing/2014/main" val="1777870268"/>
                    </a:ext>
                  </a:extLst>
                </a:gridCol>
                <a:gridCol w="628830">
                  <a:extLst>
                    <a:ext uri="{9D8B030D-6E8A-4147-A177-3AD203B41FA5}">
                      <a16:colId xmlns:a16="http://schemas.microsoft.com/office/drawing/2014/main" val="3099781356"/>
                    </a:ext>
                  </a:extLst>
                </a:gridCol>
                <a:gridCol w="569506">
                  <a:extLst>
                    <a:ext uri="{9D8B030D-6E8A-4147-A177-3AD203B41FA5}">
                      <a16:colId xmlns:a16="http://schemas.microsoft.com/office/drawing/2014/main" val="4073129191"/>
                    </a:ext>
                  </a:extLst>
                </a:gridCol>
                <a:gridCol w="569506">
                  <a:extLst>
                    <a:ext uri="{9D8B030D-6E8A-4147-A177-3AD203B41FA5}">
                      <a16:colId xmlns:a16="http://schemas.microsoft.com/office/drawing/2014/main" val="241026050"/>
                    </a:ext>
                  </a:extLst>
                </a:gridCol>
                <a:gridCol w="569506">
                  <a:extLst>
                    <a:ext uri="{9D8B030D-6E8A-4147-A177-3AD203B41FA5}">
                      <a16:colId xmlns:a16="http://schemas.microsoft.com/office/drawing/2014/main" val="1001182748"/>
                    </a:ext>
                  </a:extLst>
                </a:gridCol>
                <a:gridCol w="569506">
                  <a:extLst>
                    <a:ext uri="{9D8B030D-6E8A-4147-A177-3AD203B41FA5}">
                      <a16:colId xmlns:a16="http://schemas.microsoft.com/office/drawing/2014/main" val="1202822553"/>
                    </a:ext>
                  </a:extLst>
                </a:gridCol>
                <a:gridCol w="569506">
                  <a:extLst>
                    <a:ext uri="{9D8B030D-6E8A-4147-A177-3AD203B41FA5}">
                      <a16:colId xmlns:a16="http://schemas.microsoft.com/office/drawing/2014/main" val="2855052040"/>
                    </a:ext>
                  </a:extLst>
                </a:gridCol>
                <a:gridCol w="569506">
                  <a:extLst>
                    <a:ext uri="{9D8B030D-6E8A-4147-A177-3AD203B41FA5}">
                      <a16:colId xmlns:a16="http://schemas.microsoft.com/office/drawing/2014/main" val="161785237"/>
                    </a:ext>
                  </a:extLst>
                </a:gridCol>
                <a:gridCol w="569506">
                  <a:extLst>
                    <a:ext uri="{9D8B030D-6E8A-4147-A177-3AD203B41FA5}">
                      <a16:colId xmlns:a16="http://schemas.microsoft.com/office/drawing/2014/main" val="2301542961"/>
                    </a:ext>
                  </a:extLst>
                </a:gridCol>
                <a:gridCol w="569506">
                  <a:extLst>
                    <a:ext uri="{9D8B030D-6E8A-4147-A177-3AD203B41FA5}">
                      <a16:colId xmlns:a16="http://schemas.microsoft.com/office/drawing/2014/main" val="833483613"/>
                    </a:ext>
                  </a:extLst>
                </a:gridCol>
                <a:gridCol w="569506">
                  <a:extLst>
                    <a:ext uri="{9D8B030D-6E8A-4147-A177-3AD203B41FA5}">
                      <a16:colId xmlns:a16="http://schemas.microsoft.com/office/drawing/2014/main" val="3950445408"/>
                    </a:ext>
                  </a:extLst>
                </a:gridCol>
              </a:tblGrid>
              <a:tr h="177971">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900">
                          <a:effectLst/>
                        </a:rPr>
                        <a:t>Feb,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Apr,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May,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Aug,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Oct,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Nov,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Jan,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Feb,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endParaRPr lang="en-US" sz="900">
                        <a:effectLst/>
                        <a:latin typeface="Times New Roman" panose="02020603050405020304" pitchFamily="18" charset="0"/>
                      </a:endParaRPr>
                    </a:p>
                  </a:txBody>
                  <a:tcPr marL="64069" marR="64069" marT="0" marB="0" anchor="b"/>
                </a:tc>
                <a:extLst>
                  <a:ext uri="{0D108BD9-81ED-4DB2-BD59-A6C34878D82A}">
                    <a16:rowId xmlns:a16="http://schemas.microsoft.com/office/drawing/2014/main" val="3765011722"/>
                  </a:ext>
                </a:extLst>
              </a:tr>
              <a:tr h="284753">
                <a:tc>
                  <a:txBody>
                    <a:bodyPr/>
                    <a:lstStyle/>
                    <a:p>
                      <a:pPr marL="0" marR="0" algn="ctr">
                        <a:spcBef>
                          <a:spcPts val="0"/>
                        </a:spcBef>
                        <a:spcAft>
                          <a:spcPts val="0"/>
                        </a:spcAft>
                      </a:pPr>
                      <a:r>
                        <a:rPr lang="en-US" sz="900" dirty="0">
                          <a:effectLst/>
                        </a:rPr>
                        <a:t>SID/WID</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Study  TU</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Normative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#149</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#150</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#151</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#154AH</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2570883347"/>
                  </a:ext>
                </a:extLst>
              </a:tr>
              <a:tr h="427130">
                <a:tc>
                  <a:txBody>
                    <a:bodyPr/>
                    <a:lstStyle/>
                    <a:p>
                      <a:pPr marL="0" marR="0" algn="ctr">
                        <a:spcBef>
                          <a:spcPts val="0"/>
                        </a:spcBef>
                        <a:spcAft>
                          <a:spcPts val="0"/>
                        </a:spcAft>
                      </a:pPr>
                      <a:r>
                        <a:rPr lang="en-US" sz="900" dirty="0">
                          <a:effectLst/>
                        </a:rPr>
                        <a:t>FS_UAS_Ph2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3.25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2.25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5.5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0.5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0.5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0.75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1</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0.75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5.5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816235128"/>
                  </a:ext>
                </a:extLst>
              </a:tr>
            </a:tbl>
          </a:graphicData>
        </a:graphic>
      </p:graphicFrame>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80648477"/>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t>
            </a:r>
            <a:r>
              <a:rPr lang="en-US" altLang="de-DE" sz="2800" b="1" dirty="0"/>
              <a:t>status after SA2#149E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General</a:t>
            </a:r>
          </a:p>
          <a:p>
            <a:pPr lvl="1">
              <a:spcBef>
                <a:spcPts val="0"/>
              </a:spcBef>
              <a:spcAft>
                <a:spcPts val="0"/>
              </a:spcAft>
            </a:pPr>
            <a:r>
              <a:rPr lang="en-US" altLang="de-DE" sz="1400" kern="0" dirty="0"/>
              <a:t>TR 23.700-58 v.0.1.0 was created based on approved contributions.</a:t>
            </a:r>
          </a:p>
          <a:p>
            <a:pPr lvl="1">
              <a:spcBef>
                <a:spcPts val="0"/>
              </a:spcBef>
              <a:spcAft>
                <a:spcPts val="0"/>
              </a:spcAft>
            </a:pPr>
            <a:r>
              <a:rPr lang="en-US" altLang="de-DE" sz="1400" kern="0" dirty="0"/>
              <a:t>8 contributions agreed (including TR skeleton, scope, architecture assumptions and requirements, and key issues).  </a:t>
            </a:r>
          </a:p>
          <a:p>
            <a:pPr lvl="1">
              <a:spcBef>
                <a:spcPts val="0"/>
              </a:spcBef>
              <a:spcAft>
                <a:spcPts val="0"/>
              </a:spcAft>
            </a:pPr>
            <a:r>
              <a:rPr lang="en-US" altLang="de-DE" sz="1400" kern="0" dirty="0"/>
              <a:t>0.5 TU used and 2.75 TU left for the Study Phase.</a:t>
            </a:r>
            <a:endParaRPr lang="en-US" altLang="de-DE" sz="1400" kern="0" dirty="0">
              <a:highlight>
                <a:srgbClr val="FFFF00"/>
              </a:highlight>
            </a:endParaRPr>
          </a:p>
          <a:p>
            <a:pPr>
              <a:spcBef>
                <a:spcPts val="0"/>
              </a:spcBef>
              <a:spcAft>
                <a:spcPts val="0"/>
              </a:spcAft>
            </a:pPr>
            <a:r>
              <a:rPr lang="de-DE" altLang="de-DE" sz="1800" b="1" kern="0" dirty="0"/>
              <a:t>3 Key Issues agreed for the study: </a:t>
            </a:r>
          </a:p>
          <a:p>
            <a:pPr lvl="1">
              <a:spcBef>
                <a:spcPts val="0"/>
              </a:spcBef>
              <a:spcAft>
                <a:spcPts val="0"/>
              </a:spcAft>
            </a:pPr>
            <a:r>
              <a:rPr lang="en-US" altLang="de-DE" sz="1400" kern="0" dirty="0"/>
              <a:t>KI#1:</a:t>
            </a:r>
            <a:r>
              <a:rPr lang="en-GB" sz="1400" dirty="0">
                <a:effectLst/>
              </a:rPr>
              <a:t> </a:t>
            </a:r>
            <a:r>
              <a:rPr kumimoji="0" lang="en-GB" altLang="ja-JP" sz="1400" b="0" i="0" u="none" strike="noStrike" cap="none" normalizeH="0" baseline="0" dirty="0">
                <a:ln>
                  <a:noFill/>
                </a:ln>
                <a:solidFill>
                  <a:srgbClr val="111112"/>
                </a:solidFill>
                <a:effectLst/>
                <a:ea typeface="Malgun Gothic" panose="020B0503020000020004" pitchFamily="34" charset="-127"/>
                <a:cs typeface="Arial" panose="020B0604020202020204" pitchFamily="34" charset="0"/>
              </a:rPr>
              <a:t>Transport C2 communication over PC5 interface</a:t>
            </a:r>
            <a:endParaRPr lang="en-US" altLang="de-DE" sz="1400" kern="0" dirty="0"/>
          </a:p>
          <a:p>
            <a:pPr lvl="1">
              <a:spcBef>
                <a:spcPts val="0"/>
              </a:spcBef>
              <a:spcAft>
                <a:spcPts val="0"/>
              </a:spcAft>
            </a:pPr>
            <a:r>
              <a:rPr lang="en-US" altLang="zh-CN" sz="1400" kern="0" dirty="0"/>
              <a:t>KI#2: </a:t>
            </a:r>
            <a:r>
              <a:rPr kumimoji="0" lang="en-GB" altLang="ja-JP" sz="1400" b="0" i="0" u="none" strike="noStrike" cap="none" normalizeH="0" baseline="0" dirty="0">
                <a:ln>
                  <a:noFill/>
                </a:ln>
                <a:solidFill>
                  <a:schemeClr val="tx1"/>
                </a:solidFill>
                <a:effectLst/>
                <a:ea typeface="Malgun Gothic" panose="020B0503020000020004" pitchFamily="34" charset="-127"/>
                <a:cs typeface="Times New Roman" panose="02020603050405020304" pitchFamily="18" charset="0"/>
              </a:rPr>
              <a:t>Support of </a:t>
            </a:r>
            <a:r>
              <a:rPr kumimoji="0" lang="en-GB" altLang="ja-JP" sz="1400" b="0" i="0" u="none" strike="noStrike" cap="none" normalizeH="0" baseline="0" dirty="0">
                <a:ln>
                  <a:noFill/>
                </a:ln>
                <a:solidFill>
                  <a:srgbClr val="111112"/>
                </a:solidFill>
                <a:effectLst/>
                <a:ea typeface="Malgun Gothic" panose="020B0503020000020004" pitchFamily="34" charset="-127"/>
                <a:cs typeface="Arial" panose="020B0604020202020204" pitchFamily="34" charset="0"/>
              </a:rPr>
              <a:t>Broadcast Remote ID</a:t>
            </a:r>
            <a:endParaRPr lang="en-US" altLang="zh-CN" sz="1400" kern="0" dirty="0"/>
          </a:p>
          <a:p>
            <a:pPr lvl="1">
              <a:spcBef>
                <a:spcPts val="0"/>
              </a:spcBef>
              <a:spcAft>
                <a:spcPts val="0"/>
              </a:spcAft>
            </a:pPr>
            <a:r>
              <a:rPr lang="en-US" altLang="zh-CN" sz="1400" kern="0" dirty="0"/>
              <a:t>KI#3: </a:t>
            </a:r>
            <a:r>
              <a:rPr kumimoji="0" lang="en-GB" altLang="ja-JP" sz="1400" b="0" i="0" u="none" strike="noStrike" cap="none" normalizeH="0" baseline="0" dirty="0">
                <a:ln>
                  <a:noFill/>
                </a:ln>
                <a:solidFill>
                  <a:srgbClr val="111112"/>
                </a:solidFill>
                <a:effectLst/>
                <a:ea typeface="Malgun Gothic" panose="020B0503020000020004" pitchFamily="34" charset="-127"/>
                <a:cs typeface="Times New Roman" panose="02020603050405020304" pitchFamily="18" charset="0"/>
              </a:rPr>
              <a:t>Support of Detect and Avoid Mechanism in 3GPP system</a:t>
            </a:r>
            <a:r>
              <a:rPr kumimoji="0" lang="en-US" altLang="ja-JP" sz="1400" b="0" i="0" u="none" strike="noStrike" cap="none" normalizeH="0" baseline="0" dirty="0">
                <a:ln>
                  <a:noFill/>
                </a:ln>
                <a:solidFill>
                  <a:schemeClr val="tx1"/>
                </a:solidFill>
                <a:effectLst/>
              </a:rPr>
              <a:t> </a:t>
            </a:r>
            <a:endParaRPr lang="en-US" altLang="zh-CN" sz="1200" kern="0" dirty="0">
              <a:highlight>
                <a:srgbClr val="FFFF00"/>
              </a:highlight>
            </a:endParaRPr>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solidFill>
                  <a:srgbClr val="000000"/>
                </a:solidFill>
              </a:rPr>
              <a:t>Capture new solutions for all KIs.</a:t>
            </a:r>
          </a:p>
        </p:txBody>
      </p:sp>
      <p:graphicFrame>
        <p:nvGraphicFramePr>
          <p:cNvPr id="7" name="Content Placeholder 8">
            <a:extLst>
              <a:ext uri="{FF2B5EF4-FFF2-40B4-BE49-F238E27FC236}">
                <a16:creationId xmlns:a16="http://schemas.microsoft.com/office/drawing/2014/main" id="{8E7B86D5-0B56-4201-87AC-24C0DDEF5E75}"/>
              </a:ext>
            </a:extLst>
          </p:cNvPr>
          <p:cNvGraphicFramePr>
            <a:graphicFrameLocks/>
          </p:cNvGraphicFramePr>
          <p:nvPr>
            <p:extLst>
              <p:ext uri="{D42A27DB-BD31-4B8C-83A1-F6EECF244321}">
                <p14:modId xmlns:p14="http://schemas.microsoft.com/office/powerpoint/2010/main" val="1281047901"/>
              </p:ext>
            </p:extLst>
          </p:nvPr>
        </p:nvGraphicFramePr>
        <p:xfrm>
          <a:off x="218574" y="1377122"/>
          <a:ext cx="8810067" cy="900651"/>
        </p:xfrm>
        <a:graphic>
          <a:graphicData uri="http://schemas.openxmlformats.org/drawingml/2006/table">
            <a:tbl>
              <a:tblPr firstRow="1" bandRow="1">
                <a:tableStyleId>{8FD4443E-F989-4FC4-A0C8-D5A2AF1F390B}</a:tableStyleId>
              </a:tblPr>
              <a:tblGrid>
                <a:gridCol w="1583012">
                  <a:extLst>
                    <a:ext uri="{9D8B030D-6E8A-4147-A177-3AD203B41FA5}">
                      <a16:colId xmlns:a16="http://schemas.microsoft.com/office/drawing/2014/main" val="20000"/>
                    </a:ext>
                  </a:extLst>
                </a:gridCol>
                <a:gridCol w="3764640">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GB" altLang="zh-CN" sz="1400" b="1" i="0" u="none" strike="noStrike" kern="1200" dirty="0">
                          <a:solidFill>
                            <a:schemeClr val="bg1"/>
                          </a:solidFill>
                          <a:effectLst/>
                          <a:latin typeface="Calibri" panose="020F0502020204030204" pitchFamily="34" charset="0"/>
                          <a:ea typeface="+mn-ea"/>
                          <a:cs typeface="+mn-cs"/>
                        </a:rPr>
                        <a:t>FS_UAS_Ph2</a:t>
                      </a:r>
                      <a:endParaRPr lang="en-US" sz="1400" b="1" i="0" u="none" strike="noStrike" kern="1200" dirty="0">
                        <a:solidFill>
                          <a:schemeClr val="bg1"/>
                        </a:solidFill>
                        <a:effectLst/>
                        <a:latin typeface="Calibri" panose="020F0502020204030204" pitchFamily="34" charset="0"/>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0% &gt; 20%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Sept,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570094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t>
            </a:r>
            <a:r>
              <a:rPr lang="en-US" altLang="de-DE" sz="2800" b="1" dirty="0"/>
              <a:t>status after SA2#149E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53066"/>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determined yet for SA3</a:t>
            </a:r>
          </a:p>
          <a:p>
            <a:pPr lvl="1">
              <a:spcBef>
                <a:spcPts val="0"/>
              </a:spcBef>
              <a:spcAft>
                <a:spcPts val="600"/>
              </a:spcAft>
            </a:pPr>
            <a:r>
              <a:rPr lang="en-US" sz="1200" dirty="0"/>
              <a:t>Results of study to impact RAN decision to progress work on PC5.</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None identified</a:t>
            </a:r>
            <a:endParaRPr lang="de-DE" sz="1400" dirty="0"/>
          </a:p>
          <a:p>
            <a:pPr>
              <a:spcBef>
                <a:spcPts val="0"/>
              </a:spcBef>
              <a:spcAft>
                <a:spcPts val="300"/>
              </a:spcAft>
            </a:pPr>
            <a:r>
              <a:rPr lang="de-DE" sz="1400" b="1" dirty="0"/>
              <a:t>Focus for the Next Meeting (SA2#150e)</a:t>
            </a:r>
            <a:r>
              <a:rPr lang="de-DE" sz="1400" dirty="0"/>
              <a:t>:</a:t>
            </a:r>
          </a:p>
          <a:p>
            <a:pPr lvl="1">
              <a:spcBef>
                <a:spcPts val="0"/>
              </a:spcBef>
              <a:spcAft>
                <a:spcPts val="0"/>
              </a:spcAft>
            </a:pPr>
            <a:r>
              <a:rPr lang="en-CA" sz="1200" dirty="0">
                <a:effectLst/>
                <a:latin typeface="Calibri" panose="020F0502020204030204" pitchFamily="34" charset="0"/>
                <a:ea typeface="Times New Roman" panose="02020603050405020304" pitchFamily="18" charset="0"/>
              </a:rPr>
              <a:t>Focus on solutions (new and updated) and resolve the ENs in the Key Issues. </a:t>
            </a:r>
            <a:endParaRPr lang="de-DE" altLang="de-DE" sz="1200" dirty="0"/>
          </a:p>
          <a:p>
            <a:pPr>
              <a:spcBef>
                <a:spcPts val="0"/>
              </a:spcBef>
              <a:spcAft>
                <a:spcPts val="300"/>
              </a:spcAft>
            </a:pPr>
            <a:r>
              <a:rPr lang="en-US" altLang="zh-CN" sz="1400" b="1" dirty="0"/>
              <a:t>Overall Plan</a:t>
            </a:r>
            <a:r>
              <a:rPr lang="en-US" altLang="zh-CN" sz="1400" dirty="0"/>
              <a:t>: (study phase)</a:t>
            </a:r>
          </a:p>
          <a:p>
            <a:pPr lvl="1">
              <a:spcBef>
                <a:spcPts val="0"/>
              </a:spcBef>
              <a:spcAft>
                <a:spcPts val="300"/>
              </a:spcAft>
            </a:pPr>
            <a:r>
              <a:rPr lang="en-US" altLang="zh-CN" sz="1050" dirty="0"/>
              <a:t>SA2#149 Feb’22: 0.5 (TR skeleton, arch assumptions, KIs)</a:t>
            </a:r>
          </a:p>
          <a:p>
            <a:pPr lvl="1">
              <a:spcBef>
                <a:spcPts val="0"/>
              </a:spcBef>
              <a:spcAft>
                <a:spcPts val="300"/>
              </a:spcAft>
            </a:pPr>
            <a:r>
              <a:rPr lang="en-US" altLang="zh-CN" sz="1050" dirty="0"/>
              <a:t>SA2#150 Apr’22: 0.5 (last chance for new KIs; solutions)</a:t>
            </a:r>
          </a:p>
          <a:p>
            <a:pPr lvl="1">
              <a:spcBef>
                <a:spcPts val="0"/>
              </a:spcBef>
              <a:spcAft>
                <a:spcPts val="300"/>
              </a:spcAft>
            </a:pPr>
            <a:r>
              <a:rPr lang="en-US" altLang="zh-CN" sz="1050" dirty="0"/>
              <a:t>SA2#151 May’22: 0.5 (last chance for new solutions; solution updates; start evaluation)</a:t>
            </a:r>
          </a:p>
          <a:p>
            <a:pPr lvl="1">
              <a:spcBef>
                <a:spcPts val="0"/>
              </a:spcBef>
              <a:spcAft>
                <a:spcPts val="300"/>
              </a:spcAft>
            </a:pPr>
            <a:r>
              <a:rPr lang="en-US" altLang="zh-CN" sz="1050" dirty="0"/>
              <a:t>SA2#152 Aug’22: 0.5 (solutions updates; evaluations; interim conclusions; send TR to RAN for information)</a:t>
            </a:r>
          </a:p>
          <a:p>
            <a:pPr lvl="1">
              <a:spcBef>
                <a:spcPts val="0"/>
              </a:spcBef>
              <a:spcAft>
                <a:spcPts val="300"/>
              </a:spcAft>
            </a:pPr>
            <a:r>
              <a:rPr lang="en-US" altLang="zh-CN" sz="1050" dirty="0"/>
              <a:t>SA2#153 Oct’22: 0.5 (finalize TR conclusions; WID approval)</a:t>
            </a:r>
          </a:p>
          <a:p>
            <a:pPr lvl="1">
              <a:spcBef>
                <a:spcPts val="0"/>
              </a:spcBef>
              <a:spcAft>
                <a:spcPts val="300"/>
              </a:spcAft>
            </a:pPr>
            <a:r>
              <a:rPr lang="en-US" altLang="zh-CN" sz="1050" dirty="0"/>
              <a:t>SA2#154 Nov’22: 0.25 (start normative work) </a:t>
            </a:r>
          </a:p>
          <a:p>
            <a:pPr marL="285750" lvl="1" indent="0">
              <a:spcBef>
                <a:spcPts val="0"/>
              </a:spcBef>
              <a:spcAft>
                <a:spcPts val="0"/>
              </a:spcAft>
              <a:buNone/>
            </a:pPr>
            <a:endParaRPr lang="de-DE" altLang="de-DE" sz="1400" b="1" i="1" dirty="0">
              <a:solidFill>
                <a:schemeClr val="tx2">
                  <a:lumMod val="60000"/>
                  <a:lumOff val="40000"/>
                </a:schemeClr>
              </a:solidFill>
            </a:endParaRPr>
          </a:p>
        </p:txBody>
      </p:sp>
      <p:graphicFrame>
        <p:nvGraphicFramePr>
          <p:cNvPr id="3" name="Table 2">
            <a:extLst>
              <a:ext uri="{FF2B5EF4-FFF2-40B4-BE49-F238E27FC236}">
                <a16:creationId xmlns:a16="http://schemas.microsoft.com/office/drawing/2014/main" id="{77D2F657-D246-47E9-92C4-0C8645A34AA1}"/>
              </a:ext>
            </a:extLst>
          </p:cNvPr>
          <p:cNvGraphicFramePr>
            <a:graphicFrameLocks noGrp="1"/>
          </p:cNvGraphicFramePr>
          <p:nvPr>
            <p:extLst>
              <p:ext uri="{D42A27DB-BD31-4B8C-83A1-F6EECF244321}">
                <p14:modId xmlns:p14="http://schemas.microsoft.com/office/powerpoint/2010/main" val="551296729"/>
              </p:ext>
            </p:extLst>
          </p:nvPr>
        </p:nvGraphicFramePr>
        <p:xfrm>
          <a:off x="237502" y="4811996"/>
          <a:ext cx="8388350" cy="889854"/>
        </p:xfrm>
        <a:graphic>
          <a:graphicData uri="http://schemas.openxmlformats.org/drawingml/2006/table">
            <a:tbl>
              <a:tblPr firstRow="1" firstCol="1" bandRow="1">
                <a:tableStyleId>{5C22544A-7EE6-4342-B048-85BDC9FD1C3A}</a:tableStyleId>
              </a:tblPr>
              <a:tblGrid>
                <a:gridCol w="1055959">
                  <a:extLst>
                    <a:ext uri="{9D8B030D-6E8A-4147-A177-3AD203B41FA5}">
                      <a16:colId xmlns:a16="http://schemas.microsoft.com/office/drawing/2014/main" val="4005753941"/>
                    </a:ext>
                  </a:extLst>
                </a:gridCol>
                <a:gridCol w="783071">
                  <a:extLst>
                    <a:ext uri="{9D8B030D-6E8A-4147-A177-3AD203B41FA5}">
                      <a16:colId xmlns:a16="http://schemas.microsoft.com/office/drawing/2014/main" val="560377742"/>
                    </a:ext>
                  </a:extLst>
                </a:gridCol>
                <a:gridCol w="794936">
                  <a:extLst>
                    <a:ext uri="{9D8B030D-6E8A-4147-A177-3AD203B41FA5}">
                      <a16:colId xmlns:a16="http://schemas.microsoft.com/office/drawing/2014/main" val="1777870268"/>
                    </a:ext>
                  </a:extLst>
                </a:gridCol>
                <a:gridCol w="628830">
                  <a:extLst>
                    <a:ext uri="{9D8B030D-6E8A-4147-A177-3AD203B41FA5}">
                      <a16:colId xmlns:a16="http://schemas.microsoft.com/office/drawing/2014/main" val="3099781356"/>
                    </a:ext>
                  </a:extLst>
                </a:gridCol>
                <a:gridCol w="569506">
                  <a:extLst>
                    <a:ext uri="{9D8B030D-6E8A-4147-A177-3AD203B41FA5}">
                      <a16:colId xmlns:a16="http://schemas.microsoft.com/office/drawing/2014/main" val="4073129191"/>
                    </a:ext>
                  </a:extLst>
                </a:gridCol>
                <a:gridCol w="569506">
                  <a:extLst>
                    <a:ext uri="{9D8B030D-6E8A-4147-A177-3AD203B41FA5}">
                      <a16:colId xmlns:a16="http://schemas.microsoft.com/office/drawing/2014/main" val="241026050"/>
                    </a:ext>
                  </a:extLst>
                </a:gridCol>
                <a:gridCol w="569506">
                  <a:extLst>
                    <a:ext uri="{9D8B030D-6E8A-4147-A177-3AD203B41FA5}">
                      <a16:colId xmlns:a16="http://schemas.microsoft.com/office/drawing/2014/main" val="1001182748"/>
                    </a:ext>
                  </a:extLst>
                </a:gridCol>
                <a:gridCol w="569506">
                  <a:extLst>
                    <a:ext uri="{9D8B030D-6E8A-4147-A177-3AD203B41FA5}">
                      <a16:colId xmlns:a16="http://schemas.microsoft.com/office/drawing/2014/main" val="1202822553"/>
                    </a:ext>
                  </a:extLst>
                </a:gridCol>
                <a:gridCol w="569506">
                  <a:extLst>
                    <a:ext uri="{9D8B030D-6E8A-4147-A177-3AD203B41FA5}">
                      <a16:colId xmlns:a16="http://schemas.microsoft.com/office/drawing/2014/main" val="2855052040"/>
                    </a:ext>
                  </a:extLst>
                </a:gridCol>
                <a:gridCol w="569506">
                  <a:extLst>
                    <a:ext uri="{9D8B030D-6E8A-4147-A177-3AD203B41FA5}">
                      <a16:colId xmlns:a16="http://schemas.microsoft.com/office/drawing/2014/main" val="161785237"/>
                    </a:ext>
                  </a:extLst>
                </a:gridCol>
                <a:gridCol w="569506">
                  <a:extLst>
                    <a:ext uri="{9D8B030D-6E8A-4147-A177-3AD203B41FA5}">
                      <a16:colId xmlns:a16="http://schemas.microsoft.com/office/drawing/2014/main" val="2301542961"/>
                    </a:ext>
                  </a:extLst>
                </a:gridCol>
                <a:gridCol w="569506">
                  <a:extLst>
                    <a:ext uri="{9D8B030D-6E8A-4147-A177-3AD203B41FA5}">
                      <a16:colId xmlns:a16="http://schemas.microsoft.com/office/drawing/2014/main" val="833483613"/>
                    </a:ext>
                  </a:extLst>
                </a:gridCol>
                <a:gridCol w="569506">
                  <a:extLst>
                    <a:ext uri="{9D8B030D-6E8A-4147-A177-3AD203B41FA5}">
                      <a16:colId xmlns:a16="http://schemas.microsoft.com/office/drawing/2014/main" val="3950445408"/>
                    </a:ext>
                  </a:extLst>
                </a:gridCol>
              </a:tblGrid>
              <a:tr h="177971">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endParaRPr lang="en-US" sz="900" dirty="0">
                        <a:effectLst/>
                        <a:latin typeface="Times New Roman" panose="02020603050405020304" pitchFamily="18" charset="0"/>
                      </a:endParaRPr>
                    </a:p>
                  </a:txBody>
                  <a:tcPr marL="64069" marR="64069" marT="0" marB="0" anchor="b">
                    <a:noFill/>
                  </a:tcPr>
                </a:tc>
                <a:tc>
                  <a:txBody>
                    <a:bodyPr/>
                    <a:lstStyle/>
                    <a:p>
                      <a:pPr marL="0" marR="0">
                        <a:spcBef>
                          <a:spcPts val="0"/>
                        </a:spcBef>
                        <a:spcAft>
                          <a:spcPts val="0"/>
                        </a:spcAft>
                      </a:pPr>
                      <a:r>
                        <a:rPr lang="en-US" sz="900">
                          <a:effectLst/>
                        </a:rPr>
                        <a:t>Feb,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Apr,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May,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Aug,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Oct, 22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Nov, 22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Jan,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Feb, 23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endParaRPr lang="en-US" sz="900">
                        <a:effectLst/>
                        <a:latin typeface="Times New Roman" panose="02020603050405020304" pitchFamily="18" charset="0"/>
                      </a:endParaRPr>
                    </a:p>
                  </a:txBody>
                  <a:tcPr marL="64069" marR="64069" marT="0" marB="0" anchor="b"/>
                </a:tc>
                <a:extLst>
                  <a:ext uri="{0D108BD9-81ED-4DB2-BD59-A6C34878D82A}">
                    <a16:rowId xmlns:a16="http://schemas.microsoft.com/office/drawing/2014/main" val="3765011722"/>
                  </a:ext>
                </a:extLst>
              </a:tr>
              <a:tr h="284753">
                <a:tc>
                  <a:txBody>
                    <a:bodyPr/>
                    <a:lstStyle/>
                    <a:p>
                      <a:pPr marL="0" marR="0" algn="ctr">
                        <a:spcBef>
                          <a:spcPts val="0"/>
                        </a:spcBef>
                        <a:spcAft>
                          <a:spcPts val="0"/>
                        </a:spcAft>
                      </a:pPr>
                      <a:r>
                        <a:rPr lang="en-US" sz="900" dirty="0">
                          <a:effectLst/>
                        </a:rPr>
                        <a:t>SID/WID</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Study  TU</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Normative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#149</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#150</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#151</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#152</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#153</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#154AH</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#155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a:effectLst/>
                        </a:rPr>
                        <a:t>Total TU</a:t>
                      </a:r>
                      <a:endParaRPr lang="en-US" sz="1000">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2570883347"/>
                  </a:ext>
                </a:extLst>
              </a:tr>
              <a:tr h="427130">
                <a:tc>
                  <a:txBody>
                    <a:bodyPr/>
                    <a:lstStyle/>
                    <a:p>
                      <a:pPr marL="0" marR="0" algn="ctr">
                        <a:spcBef>
                          <a:spcPts val="0"/>
                        </a:spcBef>
                        <a:spcAft>
                          <a:spcPts val="0"/>
                        </a:spcAft>
                      </a:pPr>
                      <a:r>
                        <a:rPr lang="en-US" sz="900" dirty="0">
                          <a:effectLst/>
                        </a:rPr>
                        <a:t>FS_UAS_Ph2</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3.25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2.25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effectLst/>
                        </a:rPr>
                        <a:t>5.5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0.5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a:effectLst/>
                        </a:rPr>
                        <a:t>0.5</a:t>
                      </a:r>
                      <a:endParaRPr lang="en-US" sz="100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1</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effectLst/>
                        </a:rPr>
                        <a:t>0.75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0.5</a:t>
                      </a:r>
                      <a:endParaRPr lang="en-US" sz="1000" dirty="0">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1</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spcBef>
                          <a:spcPts val="0"/>
                        </a:spcBef>
                        <a:spcAft>
                          <a:spcPts val="0"/>
                        </a:spcAft>
                      </a:pPr>
                      <a:r>
                        <a:rPr lang="en-US" sz="900" dirty="0">
                          <a:solidFill>
                            <a:srgbClr val="FF0000"/>
                          </a:solidFill>
                          <a:effectLst/>
                        </a:rPr>
                        <a:t>0.75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tc>
                  <a:txBody>
                    <a:bodyPr/>
                    <a:lstStyle/>
                    <a:p>
                      <a:pPr marL="0" marR="0" algn="ctr">
                        <a:spcBef>
                          <a:spcPts val="0"/>
                        </a:spcBef>
                        <a:spcAft>
                          <a:spcPts val="0"/>
                        </a:spcAft>
                      </a:pPr>
                      <a:r>
                        <a:rPr lang="en-US" sz="900" dirty="0">
                          <a:solidFill>
                            <a:srgbClr val="FF0000"/>
                          </a:solidFill>
                          <a:effectLst/>
                        </a:rPr>
                        <a:t>5.5</a:t>
                      </a:r>
                      <a:endParaRPr lang="en-US" sz="1000" dirty="0">
                        <a:solidFill>
                          <a:srgbClr val="FF0000"/>
                        </a:solidFill>
                        <a:effectLst/>
                        <a:latin typeface="Calibri" panose="020F0502020204030204" pitchFamily="34" charset="0"/>
                        <a:ea typeface="Calibri" panose="020F0502020204030204" pitchFamily="34" charset="0"/>
                      </a:endParaRPr>
                    </a:p>
                  </a:txBody>
                  <a:tcPr marL="64069" marR="64069" marT="0" marB="0" anchor="b"/>
                </a:tc>
                <a:extLst>
                  <a:ext uri="{0D108BD9-81ED-4DB2-BD59-A6C34878D82A}">
                    <a16:rowId xmlns:a16="http://schemas.microsoft.com/office/drawing/2014/main" val="816235128"/>
                  </a:ext>
                </a:extLst>
              </a:tr>
            </a:tbl>
          </a:graphicData>
        </a:graphic>
      </p:graphicFrame>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045306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and UAS_Ph2 </a:t>
            </a:r>
            <a:r>
              <a:rPr lang="en-US" altLang="de-DE" sz="2800" b="1" dirty="0"/>
              <a:t>status after SA2#160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de-DE" sz="1200" dirty="0"/>
              <a:t>None </a:t>
            </a:r>
          </a:p>
          <a:p>
            <a:pPr>
              <a:spcBef>
                <a:spcPts val="0"/>
              </a:spcBef>
              <a:spcAft>
                <a:spcPts val="300"/>
              </a:spcAft>
            </a:pPr>
            <a:r>
              <a:rPr lang="de-DE" sz="1400" b="1" dirty="0"/>
              <a:t>Focus for the Next Meeting </a:t>
            </a:r>
            <a:r>
              <a:rPr lang="de-DE" sz="1400" dirty="0"/>
              <a:t>:</a:t>
            </a:r>
          </a:p>
          <a:p>
            <a:pPr lvl="1">
              <a:spcBef>
                <a:spcPts val="0"/>
              </a:spcBef>
              <a:spcAft>
                <a:spcPts val="0"/>
              </a:spcAft>
            </a:pPr>
            <a:r>
              <a:rPr lang="en-US" altLang="zh-CN" sz="1200" dirty="0"/>
              <a:t>None.</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Work is completed</a:t>
            </a:r>
          </a:p>
          <a:p>
            <a:pPr marL="285750" lvl="1" indent="0">
              <a:spcBef>
                <a:spcPts val="0"/>
              </a:spcBef>
              <a:spcAft>
                <a:spcPts val="0"/>
              </a:spcAft>
              <a:buNone/>
            </a:pPr>
            <a:endParaRPr lang="de-DE" altLang="de-DE" sz="1400" b="1" i="1" dirty="0">
              <a:solidFill>
                <a:schemeClr val="tx2">
                  <a:lumMod val="60000"/>
                  <a:lumOff val="40000"/>
                </a:schemeClr>
              </a:solidFill>
            </a:endParaRPr>
          </a:p>
        </p:txBody>
      </p:sp>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2172283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85DA2-DF68-47DE-AED5-02E31D337717}"/>
              </a:ext>
            </a:extLst>
          </p:cNvPr>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406742836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and UAS_Ph2 </a:t>
            </a:r>
            <a:r>
              <a:rPr lang="en-US" altLang="de-DE" sz="2800" b="1" dirty="0"/>
              <a:t>status after SA2#159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Normative work completed</a:t>
            </a:r>
          </a:p>
          <a:p>
            <a:pPr>
              <a:spcBef>
                <a:spcPts val="0"/>
              </a:spcBef>
              <a:spcAft>
                <a:spcPts val="0"/>
              </a:spcAft>
            </a:pPr>
            <a:r>
              <a:rPr lang="de-DE" altLang="de-DE" sz="1800" b="1" kern="0" dirty="0"/>
              <a:t>General</a:t>
            </a:r>
          </a:p>
          <a:p>
            <a:pPr lvl="1"/>
            <a:r>
              <a:rPr lang="en-GB" sz="1400" dirty="0">
                <a:solidFill>
                  <a:srgbClr val="000000"/>
                </a:solidFill>
                <a:effectLst/>
                <a:ea typeface="Gulim" panose="020B0600000101010101" pitchFamily="34" charset="-127"/>
              </a:rPr>
              <a:t>Few corrections were approved to correct the A2X features, align to stage 3, and clarify some of the mechanisms modified in previous mechanisms. New PQIs for A2X were introduced and an LS sent to RAN2</a:t>
            </a:r>
            <a:endParaRPr lang="en-US" altLang="de-DE" sz="12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Continue corrections as necessary, none expected</a:t>
            </a:r>
          </a:p>
        </p:txBody>
      </p:sp>
      <p:graphicFrame>
        <p:nvGraphicFramePr>
          <p:cNvPr id="6" name="Content Placeholder 8">
            <a:extLst>
              <a:ext uri="{FF2B5EF4-FFF2-40B4-BE49-F238E27FC236}">
                <a16:creationId xmlns:a16="http://schemas.microsoft.com/office/drawing/2014/main" id="{CC0A4FA9-4ED8-49F1-ADE6-C93BD428D549}"/>
              </a:ext>
            </a:extLst>
          </p:cNvPr>
          <p:cNvGraphicFramePr>
            <a:graphicFrameLocks/>
          </p:cNvGraphicFramePr>
          <p:nvPr/>
        </p:nvGraphicFramePr>
        <p:xfrm>
          <a:off x="173406" y="1224072"/>
          <a:ext cx="8810067" cy="1186153"/>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295974">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253">
                <a:tc>
                  <a:txBody>
                    <a:bodyPr/>
                    <a:lstStyle/>
                    <a:p>
                      <a:r>
                        <a:rPr lang="en-US" sz="1400" b="1" kern="1200" dirty="0">
                          <a:solidFill>
                            <a:schemeClr val="lt1"/>
                          </a:solidFill>
                          <a:effectLst/>
                          <a:latin typeface="+mn-lt"/>
                          <a:ea typeface="+mn-ea"/>
                          <a:cs typeface="+mn-cs"/>
                        </a:rPr>
                        <a:t>FS_UAS_Ph2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Dec,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r h="457377">
                <a:tc>
                  <a:txBody>
                    <a:bodyPr/>
                    <a:lstStyle/>
                    <a:p>
                      <a:r>
                        <a:rPr kumimoji="0" lang="en-US" sz="1400" b="1" i="0" u="none" strike="noStrike" kern="1200" cap="none" normalizeH="0" baseline="0" dirty="0">
                          <a:ln>
                            <a:noFill/>
                          </a:ln>
                          <a:solidFill>
                            <a:schemeClr val="bg1"/>
                          </a:solidFill>
                          <a:effectLst/>
                          <a:latin typeface="+mn-lt"/>
                          <a:ea typeface="+mn-ea"/>
                          <a:cs typeface="+mn-cs"/>
                        </a:rPr>
                        <a:t>UAS_Ph2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85%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23</a:t>
                      </a:r>
                      <a:endParaRPr kumimoji="0" lang="en-US" sz="14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lang="en-US" sz="1400" b="1" i="0" dirty="0">
                          <a:solidFill>
                            <a:schemeClr val="bg1"/>
                          </a:solidFill>
                        </a:rPr>
                        <a:t>SP-221323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524747075"/>
                  </a:ext>
                </a:extLst>
              </a:tr>
            </a:tbl>
          </a:graphicData>
        </a:graphic>
      </p:graphicFrame>
    </p:spTree>
    <p:extLst>
      <p:ext uri="{BB962C8B-B14F-4D97-AF65-F5344CB8AC3E}">
        <p14:creationId xmlns:p14="http://schemas.microsoft.com/office/powerpoint/2010/main" val="415006242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and UAS_Ph2 </a:t>
            </a:r>
            <a:r>
              <a:rPr lang="en-US" altLang="de-DE" sz="2800" b="1" dirty="0"/>
              <a:t>status after SA2#159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de-DE" sz="1000" dirty="0"/>
              <a:t>None </a:t>
            </a:r>
          </a:p>
          <a:p>
            <a:pPr>
              <a:spcBef>
                <a:spcPts val="0"/>
              </a:spcBef>
              <a:spcAft>
                <a:spcPts val="300"/>
              </a:spcAft>
            </a:pPr>
            <a:r>
              <a:rPr lang="de-DE" sz="1400" b="1" dirty="0"/>
              <a:t>Focus for the Next Meeting </a:t>
            </a:r>
            <a:r>
              <a:rPr lang="de-DE" sz="1400" dirty="0"/>
              <a:t>:</a:t>
            </a:r>
          </a:p>
          <a:p>
            <a:pPr lvl="1">
              <a:spcBef>
                <a:spcPts val="0"/>
              </a:spcBef>
              <a:spcAft>
                <a:spcPts val="0"/>
              </a:spcAft>
            </a:pPr>
            <a:r>
              <a:rPr lang="de-DE" altLang="zh-CN" sz="1200" dirty="0"/>
              <a:t>Continue </a:t>
            </a:r>
            <a:r>
              <a:rPr lang="en-US" altLang="zh-CN" sz="1200" dirty="0"/>
              <a:t>correction work.</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2024 Q2: progress correction work</a:t>
            </a:r>
          </a:p>
          <a:p>
            <a:pPr marL="285750" lvl="1" indent="0">
              <a:spcBef>
                <a:spcPts val="0"/>
              </a:spcBef>
              <a:spcAft>
                <a:spcPts val="0"/>
              </a:spcAft>
              <a:buNone/>
            </a:pPr>
            <a:endParaRPr lang="de-DE" altLang="de-DE" sz="1400" b="1" i="1" dirty="0">
              <a:solidFill>
                <a:schemeClr val="tx2">
                  <a:lumMod val="60000"/>
                  <a:lumOff val="40000"/>
                </a:schemeClr>
              </a:solidFill>
            </a:endParaRPr>
          </a:p>
        </p:txBody>
      </p:sp>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1926449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and UAS_Ph2 </a:t>
            </a:r>
            <a:r>
              <a:rPr lang="en-US" altLang="de-DE" sz="2800" b="1" dirty="0"/>
              <a:t>status after SA2#159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Normative work completed</a:t>
            </a:r>
          </a:p>
          <a:p>
            <a:pPr>
              <a:spcBef>
                <a:spcPts val="0"/>
              </a:spcBef>
              <a:spcAft>
                <a:spcPts val="0"/>
              </a:spcAft>
            </a:pPr>
            <a:r>
              <a:rPr lang="de-DE" altLang="de-DE" sz="1800" b="1" kern="0" dirty="0"/>
              <a:t>General</a:t>
            </a:r>
          </a:p>
          <a:p>
            <a:pPr lvl="1"/>
            <a:r>
              <a:rPr lang="en-GB" sz="1400" dirty="0">
                <a:solidFill>
                  <a:srgbClr val="000000"/>
                </a:solidFill>
                <a:effectLst/>
                <a:ea typeface="Gulim" panose="020B0600000101010101" pitchFamily="34" charset="-127"/>
              </a:rPr>
              <a:t>SA2 replied the SA3 LS on the relationship between UUAA-MM and UUAA-SM, indicating that SA2 specifications are correct and SA3 ones need to be aligned to SA2</a:t>
            </a:r>
            <a:endParaRPr lang="en-GB" sz="1400" kern="0" dirty="0">
              <a:solidFill>
                <a:srgbClr val="000000"/>
              </a:solidFill>
              <a:effectLst/>
              <a:ea typeface="Gulim" panose="020B0600000101010101" pitchFamily="34" charset="-127"/>
            </a:endParaRPr>
          </a:p>
          <a:p>
            <a:pPr lvl="1"/>
            <a:r>
              <a:rPr lang="en-GB" sz="1400" kern="0" dirty="0">
                <a:solidFill>
                  <a:srgbClr val="000000"/>
                </a:solidFill>
                <a:ea typeface="Gulim" panose="020B0600000101010101" pitchFamily="34" charset="-127"/>
              </a:rPr>
              <a:t>Based on CRs submitted, SA2 sent an LS to SA3 in </a:t>
            </a:r>
            <a:r>
              <a:rPr lang="en-US" sz="1400" dirty="0">
                <a:solidFill>
                  <a:srgbClr val="000000"/>
                </a:solidFill>
                <a:effectLst/>
              </a:rPr>
              <a:t>S2-2309698 asking to verify if there are any reasons to adopt additional location mechanisms for reliable location</a:t>
            </a:r>
          </a:p>
          <a:p>
            <a:pPr lvl="2"/>
            <a:endParaRPr lang="en-US" altLang="de-DE" sz="12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Continue corrections as necessary, none expected</a:t>
            </a:r>
          </a:p>
        </p:txBody>
      </p:sp>
      <p:graphicFrame>
        <p:nvGraphicFramePr>
          <p:cNvPr id="6" name="Content Placeholder 8">
            <a:extLst>
              <a:ext uri="{FF2B5EF4-FFF2-40B4-BE49-F238E27FC236}">
                <a16:creationId xmlns:a16="http://schemas.microsoft.com/office/drawing/2014/main" id="{CC0A4FA9-4ED8-49F1-ADE6-C93BD428D549}"/>
              </a:ext>
            </a:extLst>
          </p:cNvPr>
          <p:cNvGraphicFramePr>
            <a:graphicFrameLocks/>
          </p:cNvGraphicFramePr>
          <p:nvPr/>
        </p:nvGraphicFramePr>
        <p:xfrm>
          <a:off x="173406" y="1224072"/>
          <a:ext cx="8810067" cy="1186153"/>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295974">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253">
                <a:tc>
                  <a:txBody>
                    <a:bodyPr/>
                    <a:lstStyle/>
                    <a:p>
                      <a:r>
                        <a:rPr lang="en-US" sz="1400" b="1" kern="1200" dirty="0">
                          <a:solidFill>
                            <a:schemeClr val="lt1"/>
                          </a:solidFill>
                          <a:effectLst/>
                          <a:latin typeface="+mn-lt"/>
                          <a:ea typeface="+mn-ea"/>
                          <a:cs typeface="+mn-cs"/>
                        </a:rPr>
                        <a:t>FS_UAS_Ph2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Dec,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r h="457377">
                <a:tc>
                  <a:txBody>
                    <a:bodyPr/>
                    <a:lstStyle/>
                    <a:p>
                      <a:r>
                        <a:rPr kumimoji="0" lang="en-US" sz="1400" b="1" i="0" u="none" strike="noStrike" kern="1200" cap="none" normalizeH="0" baseline="0" dirty="0">
                          <a:ln>
                            <a:noFill/>
                          </a:ln>
                          <a:solidFill>
                            <a:schemeClr val="bg1"/>
                          </a:solidFill>
                          <a:effectLst/>
                          <a:latin typeface="+mn-lt"/>
                          <a:ea typeface="+mn-ea"/>
                          <a:cs typeface="+mn-cs"/>
                        </a:rPr>
                        <a:t>UAS_Ph2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85%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23</a:t>
                      </a:r>
                      <a:endParaRPr kumimoji="0" lang="en-US" sz="14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lang="en-US" sz="1400" b="1" i="0" dirty="0">
                          <a:solidFill>
                            <a:schemeClr val="bg1"/>
                          </a:solidFill>
                        </a:rPr>
                        <a:t>SP-221323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524747075"/>
                  </a:ext>
                </a:extLst>
              </a:tr>
            </a:tbl>
          </a:graphicData>
        </a:graphic>
      </p:graphicFrame>
    </p:spTree>
    <p:extLst>
      <p:ext uri="{BB962C8B-B14F-4D97-AF65-F5344CB8AC3E}">
        <p14:creationId xmlns:p14="http://schemas.microsoft.com/office/powerpoint/2010/main" val="370777255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4E1B6-7C10-4462-B5DD-BB275803E4D3}"/>
              </a:ext>
            </a:extLst>
          </p:cNvPr>
          <p:cNvSpPr>
            <a:spLocks noGrp="1"/>
          </p:cNvSpPr>
          <p:nvPr>
            <p:ph type="title"/>
          </p:nvPr>
        </p:nvSpPr>
        <p:spPr>
          <a:xfrm>
            <a:off x="116810" y="0"/>
            <a:ext cx="7247376" cy="813391"/>
          </a:xfrm>
        </p:spPr>
        <p:txBody>
          <a:bodyPr/>
          <a:lstStyle/>
          <a:p>
            <a:r>
              <a:rPr lang="en-GB" altLang="zh-CN" sz="2800" b="1" dirty="0"/>
              <a:t>FS_</a:t>
            </a:r>
            <a:r>
              <a:rPr lang="en-US" altLang="zh-CN" sz="2800" b="1" dirty="0"/>
              <a:t>UAS_Ph2 and UAS_Ph2 </a:t>
            </a:r>
            <a:r>
              <a:rPr lang="en-US" altLang="de-DE" sz="2800" b="1" dirty="0"/>
              <a:t>status after SA2#159  (2/2)</a:t>
            </a:r>
            <a:endParaRPr lang="en-US" dirty="0"/>
          </a:p>
        </p:txBody>
      </p:sp>
      <p:sp>
        <p:nvSpPr>
          <p:cNvPr id="4" name="Content Placeholder 7">
            <a:extLst>
              <a:ext uri="{FF2B5EF4-FFF2-40B4-BE49-F238E27FC236}">
                <a16:creationId xmlns:a16="http://schemas.microsoft.com/office/drawing/2014/main" id="{07639B51-7A60-40FF-963D-02AC48416E72}"/>
              </a:ext>
            </a:extLst>
          </p:cNvPr>
          <p:cNvSpPr>
            <a:spLocks noGrp="1"/>
          </p:cNvSpPr>
          <p:nvPr>
            <p:ph idx="1"/>
          </p:nvPr>
        </p:nvSpPr>
        <p:spPr>
          <a:xfrm>
            <a:off x="405282" y="1476741"/>
            <a:ext cx="8644418" cy="2986202"/>
          </a:xfrm>
        </p:spPr>
        <p:txBody>
          <a:bodyPr/>
          <a:lstStyle/>
          <a:p>
            <a:pPr marL="457200" lvl="1" indent="-457200">
              <a:spcBef>
                <a:spcPts val="0"/>
              </a:spcBef>
              <a:spcAft>
                <a:spcPts val="300"/>
              </a:spcAft>
              <a:buBlip>
                <a:blip r:embed="rId2"/>
              </a:buBlip>
            </a:pPr>
            <a:r>
              <a:rPr lang="en-US" sz="1400" b="1" dirty="0">
                <a:ea typeface="+mn-ea"/>
                <a:cs typeface="+mn-cs"/>
              </a:rPr>
              <a:t>RAN and SA3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a:t>
            </a: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de-DE" sz="1000" dirty="0"/>
              <a:t>None </a:t>
            </a:r>
          </a:p>
          <a:p>
            <a:pPr>
              <a:spcBef>
                <a:spcPts val="0"/>
              </a:spcBef>
              <a:spcAft>
                <a:spcPts val="300"/>
              </a:spcAft>
            </a:pPr>
            <a:r>
              <a:rPr lang="de-DE" sz="1400" b="1" dirty="0"/>
              <a:t>Focus for the Next Meeting </a:t>
            </a:r>
            <a:r>
              <a:rPr lang="de-DE" sz="1400" dirty="0"/>
              <a:t>:</a:t>
            </a:r>
          </a:p>
          <a:p>
            <a:pPr lvl="1">
              <a:spcBef>
                <a:spcPts val="0"/>
              </a:spcBef>
              <a:spcAft>
                <a:spcPts val="0"/>
              </a:spcAft>
            </a:pPr>
            <a:r>
              <a:rPr lang="de-DE" altLang="zh-CN" sz="1200" dirty="0"/>
              <a:t>Continue </a:t>
            </a:r>
            <a:r>
              <a:rPr lang="en-US" altLang="zh-CN" sz="1200" dirty="0"/>
              <a:t>correction work.</a:t>
            </a:r>
            <a:endParaRPr lang="de-DE" altLang="de-DE" sz="1200"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2024 Q2: progress correction work</a:t>
            </a:r>
          </a:p>
          <a:p>
            <a:pPr marL="285750" lvl="1" indent="0">
              <a:spcBef>
                <a:spcPts val="0"/>
              </a:spcBef>
              <a:spcAft>
                <a:spcPts val="0"/>
              </a:spcAft>
              <a:buNone/>
            </a:pPr>
            <a:endParaRPr lang="de-DE" altLang="de-DE" sz="1400" b="1" i="1" dirty="0">
              <a:solidFill>
                <a:schemeClr val="tx2">
                  <a:lumMod val="60000"/>
                  <a:lumOff val="40000"/>
                </a:schemeClr>
              </a:solidFill>
            </a:endParaRPr>
          </a:p>
        </p:txBody>
      </p:sp>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1810523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D52C4-5430-4D56-8D2A-947A8B15DB3C}"/>
              </a:ext>
            </a:extLst>
          </p:cNvPr>
          <p:cNvSpPr>
            <a:spLocks noGrp="1"/>
          </p:cNvSpPr>
          <p:nvPr>
            <p:ph type="title"/>
          </p:nvPr>
        </p:nvSpPr>
        <p:spPr>
          <a:xfrm>
            <a:off x="488950" y="228600"/>
            <a:ext cx="6827838" cy="675167"/>
          </a:xfrm>
        </p:spPr>
        <p:txBody>
          <a:bodyPr/>
          <a:lstStyle/>
          <a:p>
            <a:r>
              <a:rPr lang="en-GB" altLang="zh-CN" sz="2800" b="1" dirty="0"/>
              <a:t>FS_</a:t>
            </a:r>
            <a:r>
              <a:rPr lang="en-US" altLang="zh-CN" sz="2800" b="1" dirty="0"/>
              <a:t>UAS_Ph2 and UAS_Ph2 </a:t>
            </a:r>
            <a:r>
              <a:rPr lang="en-US" altLang="de-DE" sz="2800" b="1" dirty="0"/>
              <a:t>status after SA2#157  (1/2)</a:t>
            </a:r>
            <a:endParaRPr lang="en-US" dirty="0"/>
          </a:p>
        </p:txBody>
      </p:sp>
      <p:sp>
        <p:nvSpPr>
          <p:cNvPr id="5" name="Content Placeholder 7">
            <a:extLst>
              <a:ext uri="{FF2B5EF4-FFF2-40B4-BE49-F238E27FC236}">
                <a16:creationId xmlns:a16="http://schemas.microsoft.com/office/drawing/2014/main" id="{15D28A3F-B4FD-414F-9637-F7C890005039}"/>
              </a:ext>
            </a:extLst>
          </p:cNvPr>
          <p:cNvSpPr txBox="1">
            <a:spLocks/>
          </p:cNvSpPr>
          <p:nvPr/>
        </p:nvSpPr>
        <p:spPr>
          <a:xfrm>
            <a:off x="230594" y="2471056"/>
            <a:ext cx="8695692" cy="3781697"/>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0"/>
              </a:spcAft>
            </a:pPr>
            <a:r>
              <a:rPr lang="de-DE" altLang="de-DE" sz="1800" b="1" kern="0" dirty="0"/>
              <a:t>Normative work completed</a:t>
            </a:r>
          </a:p>
          <a:p>
            <a:pPr>
              <a:spcBef>
                <a:spcPts val="0"/>
              </a:spcBef>
              <a:spcAft>
                <a:spcPts val="0"/>
              </a:spcAft>
            </a:pPr>
            <a:r>
              <a:rPr lang="de-DE" altLang="de-DE" sz="1800" b="1" kern="0" dirty="0"/>
              <a:t>General</a:t>
            </a:r>
          </a:p>
          <a:p>
            <a:pPr lvl="1">
              <a:spcBef>
                <a:spcPts val="0"/>
              </a:spcBef>
              <a:spcAft>
                <a:spcPts val="0"/>
              </a:spcAft>
            </a:pPr>
            <a:r>
              <a:rPr lang="en-US" altLang="de-DE" sz="1400" kern="0" dirty="0"/>
              <a:t>5 CRs to TS 23.256 were agreed</a:t>
            </a:r>
          </a:p>
          <a:p>
            <a:pPr lvl="2">
              <a:spcBef>
                <a:spcPts val="0"/>
              </a:spcBef>
              <a:spcAft>
                <a:spcPts val="0"/>
              </a:spcAft>
            </a:pPr>
            <a:r>
              <a:rPr lang="en-GB" sz="1200" dirty="0">
                <a:effectLst/>
                <a:latin typeface="Arial" panose="020B0604020202020204" pitchFamily="34" charset="0"/>
                <a:ea typeface="Times New Roman" panose="02020603050405020304" pitchFamily="18" charset="0"/>
              </a:rPr>
              <a:t>Correction to Abbreviation for A2X and A2X definition</a:t>
            </a:r>
          </a:p>
          <a:p>
            <a:pPr lvl="2">
              <a:spcBef>
                <a:spcPts val="0"/>
              </a:spcBef>
              <a:spcAft>
                <a:spcPts val="0"/>
              </a:spcAft>
            </a:pPr>
            <a:r>
              <a:rPr lang="en-GB" sz="1200" dirty="0">
                <a:effectLst/>
                <a:latin typeface="Arial" panose="020B0604020202020204" pitchFamily="34" charset="0"/>
                <a:ea typeface="Times New Roman" panose="02020603050405020304" pitchFamily="18" charset="0"/>
              </a:rPr>
              <a:t>N2 and </a:t>
            </a:r>
            <a:r>
              <a:rPr lang="en-GB" sz="1200" dirty="0" err="1">
                <a:effectLst/>
                <a:latin typeface="Arial" panose="020B0604020202020204" pitchFamily="34" charset="0"/>
                <a:ea typeface="Times New Roman" panose="02020603050405020304" pitchFamily="18" charset="0"/>
              </a:rPr>
              <a:t>Xn</a:t>
            </a:r>
            <a:r>
              <a:rPr lang="en-GB" sz="1200" dirty="0">
                <a:effectLst/>
                <a:latin typeface="Arial" panose="020B0604020202020204" pitchFamily="34" charset="0"/>
                <a:ea typeface="Times New Roman" panose="02020603050405020304" pitchFamily="18" charset="0"/>
              </a:rPr>
              <a:t> based HO for UAV</a:t>
            </a:r>
            <a:endParaRPr lang="en-GB" sz="1200" dirty="0">
              <a:latin typeface="Arial" panose="020B0604020202020204" pitchFamily="34" charset="0"/>
              <a:ea typeface="Times New Roman" panose="02020603050405020304" pitchFamily="18" charset="0"/>
            </a:endParaRPr>
          </a:p>
          <a:p>
            <a:pPr lvl="2">
              <a:spcBef>
                <a:spcPts val="0"/>
              </a:spcBef>
              <a:spcAft>
                <a:spcPts val="0"/>
              </a:spcAft>
            </a:pPr>
            <a:r>
              <a:rPr lang="en-GB" sz="1200">
                <a:effectLst/>
                <a:latin typeface="Arial" panose="020B0604020202020204" pitchFamily="34" charset="0"/>
                <a:ea typeface="Times New Roman" panose="02020603050405020304" pitchFamily="18" charset="0"/>
              </a:rPr>
              <a:t>Restructuring </a:t>
            </a:r>
            <a:r>
              <a:rPr lang="en-GB" sz="1200" dirty="0">
                <a:effectLst/>
                <a:latin typeface="Arial" panose="020B0604020202020204" pitchFamily="34" charset="0"/>
                <a:ea typeface="Times New Roman" panose="02020603050405020304" pitchFamily="18" charset="0"/>
              </a:rPr>
              <a:t>to clarify A2X Service</a:t>
            </a:r>
            <a:endParaRPr lang="en-GB" sz="1200" dirty="0">
              <a:latin typeface="Arial" panose="020B0604020202020204" pitchFamily="34" charset="0"/>
              <a:ea typeface="Times New Roman" panose="02020603050405020304" pitchFamily="18" charset="0"/>
            </a:endParaRPr>
          </a:p>
          <a:p>
            <a:pPr lvl="2">
              <a:spcBef>
                <a:spcPts val="0"/>
              </a:spcBef>
              <a:spcAft>
                <a:spcPts val="0"/>
              </a:spcAft>
            </a:pPr>
            <a:r>
              <a:rPr lang="en-GB" sz="1200" dirty="0">
                <a:effectLst/>
                <a:latin typeface="Arial" panose="020B0604020202020204" pitchFamily="34" charset="0"/>
                <a:ea typeface="Times New Roman" panose="02020603050405020304" pitchFamily="18" charset="0"/>
              </a:rPr>
              <a:t>Clarification of support of A2X capability of UAV UE</a:t>
            </a:r>
          </a:p>
          <a:p>
            <a:pPr lvl="2">
              <a:spcBef>
                <a:spcPts val="0"/>
              </a:spcBef>
              <a:spcAft>
                <a:spcPts val="0"/>
              </a:spcAft>
            </a:pPr>
            <a:r>
              <a:rPr lang="en-GB" sz="1200" dirty="0">
                <a:effectLst/>
                <a:latin typeface="Arial" panose="020B0604020202020204" pitchFamily="34" charset="0"/>
                <a:ea typeface="Times New Roman" panose="02020603050405020304" pitchFamily="18" charset="0"/>
              </a:rPr>
              <a:t>Direct C2 authorization exceptions</a:t>
            </a:r>
          </a:p>
          <a:p>
            <a:pPr lvl="1">
              <a:spcBef>
                <a:spcPts val="0"/>
              </a:spcBef>
              <a:spcAft>
                <a:spcPts val="0"/>
              </a:spcAft>
            </a:pPr>
            <a:r>
              <a:rPr lang="en-US" sz="1800" dirty="0">
                <a:solidFill>
                  <a:srgbClr val="000000"/>
                </a:solidFill>
                <a:effectLst/>
                <a:ea typeface="Gulim" panose="020B0600000101010101" pitchFamily="34" charset="-127"/>
              </a:rPr>
              <a:t>1 CR to TS 23.503 was agreed</a:t>
            </a:r>
          </a:p>
          <a:p>
            <a:pPr lvl="2">
              <a:spcBef>
                <a:spcPts val="0"/>
              </a:spcBef>
              <a:spcAft>
                <a:spcPts val="0"/>
              </a:spcAft>
            </a:pPr>
            <a:r>
              <a:rPr lang="en-GB" sz="1200" dirty="0">
                <a:effectLst/>
                <a:latin typeface="Arial" panose="020B0604020202020204" pitchFamily="34" charset="0"/>
                <a:ea typeface="Times New Roman" panose="02020603050405020304" pitchFamily="18" charset="0"/>
              </a:rPr>
              <a:t>Provisioning of A2X policy to UE</a:t>
            </a:r>
          </a:p>
          <a:p>
            <a:pPr lvl="1"/>
            <a:r>
              <a:rPr lang="en-GB" sz="1400" dirty="0">
                <a:solidFill>
                  <a:srgbClr val="000000"/>
                </a:solidFill>
                <a:effectLst/>
                <a:ea typeface="Gulim" panose="020B0600000101010101" pitchFamily="34" charset="-127"/>
              </a:rPr>
              <a:t>An LS on to RAN2 on </a:t>
            </a:r>
            <a:r>
              <a:rPr lang="en-GB" sz="1400" dirty="0">
                <a:effectLst/>
                <a:ea typeface="Times New Roman" panose="02020603050405020304" pitchFamily="18" charset="0"/>
              </a:rPr>
              <a:t>BRID and DAA broadcast over LTE and NR PC5 was agreed</a:t>
            </a:r>
          </a:p>
          <a:p>
            <a:pPr lvl="2"/>
            <a:r>
              <a:rPr lang="en-GB" altLang="de-DE" sz="1200" kern="0" dirty="0"/>
              <a:t>Indication to RAN2 that their work supports existing SA2 specifications</a:t>
            </a:r>
          </a:p>
          <a:p>
            <a:pPr lvl="2"/>
            <a:r>
              <a:rPr lang="en-GB" altLang="de-DE" sz="1200" kern="0" dirty="0"/>
              <a:t>Indication that dedicated resources (PQI) for BRID and DAA are preferable and SA2 will align after SA2 decision</a:t>
            </a:r>
            <a:endParaRPr lang="en-US" altLang="de-DE" sz="1200" kern="0" dirty="0"/>
          </a:p>
          <a:p>
            <a:pPr lvl="0">
              <a:spcBef>
                <a:spcPts val="0"/>
              </a:spcBef>
              <a:spcAft>
                <a:spcPts val="0"/>
              </a:spcAft>
            </a:pPr>
            <a:r>
              <a:rPr lang="de-DE" sz="1800" b="1" dirty="0"/>
              <a:t>Next steps:</a:t>
            </a:r>
            <a:endParaRPr lang="en-US" altLang="zh-CN" sz="1400" b="1" dirty="0"/>
          </a:p>
          <a:p>
            <a:pPr lvl="1">
              <a:spcBef>
                <a:spcPts val="0"/>
              </a:spcBef>
              <a:spcAft>
                <a:spcPts val="0"/>
              </a:spcAft>
            </a:pPr>
            <a:r>
              <a:rPr lang="de-DE" altLang="zh-CN" sz="1400" dirty="0"/>
              <a:t>N/A</a:t>
            </a:r>
          </a:p>
        </p:txBody>
      </p:sp>
      <p:graphicFrame>
        <p:nvGraphicFramePr>
          <p:cNvPr id="6" name="Content Placeholder 8">
            <a:extLst>
              <a:ext uri="{FF2B5EF4-FFF2-40B4-BE49-F238E27FC236}">
                <a16:creationId xmlns:a16="http://schemas.microsoft.com/office/drawing/2014/main" id="{CC0A4FA9-4ED8-49F1-ADE6-C93BD428D549}"/>
              </a:ext>
            </a:extLst>
          </p:cNvPr>
          <p:cNvGraphicFramePr>
            <a:graphicFrameLocks/>
          </p:cNvGraphicFramePr>
          <p:nvPr/>
        </p:nvGraphicFramePr>
        <p:xfrm>
          <a:off x="173406" y="1224072"/>
          <a:ext cx="8810067" cy="1186153"/>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295974">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7253">
                <a:tc>
                  <a:txBody>
                    <a:bodyPr/>
                    <a:lstStyle/>
                    <a:p>
                      <a:r>
                        <a:rPr lang="en-US" sz="1400" b="1" kern="1200" dirty="0">
                          <a:solidFill>
                            <a:schemeClr val="lt1"/>
                          </a:solidFill>
                          <a:effectLst/>
                          <a:latin typeface="+mn-lt"/>
                          <a:ea typeface="+mn-ea"/>
                          <a:cs typeface="+mn-cs"/>
                        </a:rPr>
                        <a:t>FS_UAS_Ph2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Study on 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98%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Dec, 22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SP-211636</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r h="457377">
                <a:tc>
                  <a:txBody>
                    <a:bodyPr/>
                    <a:lstStyle/>
                    <a:p>
                      <a:r>
                        <a:rPr kumimoji="0" lang="en-US" sz="1400" b="1" i="0" u="none" strike="noStrike" kern="1200" cap="none" normalizeH="0" baseline="0" dirty="0">
                          <a:ln>
                            <a:noFill/>
                          </a:ln>
                          <a:solidFill>
                            <a:schemeClr val="bg1"/>
                          </a:solidFill>
                          <a:effectLst/>
                          <a:latin typeface="+mn-lt"/>
                          <a:ea typeface="+mn-ea"/>
                          <a:cs typeface="+mn-cs"/>
                        </a:rPr>
                        <a:t>UAS_Ph2</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i="0" kern="1200" dirty="0">
                          <a:solidFill>
                            <a:schemeClr val="lt1"/>
                          </a:solidFill>
                          <a:effectLst/>
                          <a:latin typeface="+mn-lt"/>
                          <a:ea typeface="+mn-ea"/>
                          <a:cs typeface="+mn-cs"/>
                        </a:rPr>
                        <a:t>Phase 2 of UAS, UAV and UAM</a:t>
                      </a:r>
                      <a:endParaRPr lang="de-DE" sz="1400" b="1" i="0" u="none" strike="noStrike" kern="1200" dirty="0">
                        <a:solidFill>
                          <a:schemeClr val="bg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85% &gt; 100%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23</a:t>
                      </a:r>
                      <a:endParaRPr kumimoji="0" lang="en-US" sz="1400" b="1" i="0" u="none" strike="noStrike" kern="1200" cap="none" spc="0" normalizeH="0" baseline="0" noProof="0" dirty="0">
                        <a:ln>
                          <a:noFill/>
                        </a:ln>
                        <a:solidFill>
                          <a:srgbClr val="FF0000"/>
                        </a:solidFill>
                        <a:effectLst/>
                        <a:uLnTx/>
                        <a:uFillTx/>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lang="en-US" sz="1400" b="1" i="0" dirty="0">
                          <a:solidFill>
                            <a:schemeClr val="bg1"/>
                          </a:solidFill>
                        </a:rPr>
                        <a:t>SP-221323</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524747075"/>
                  </a:ext>
                </a:extLst>
              </a:tr>
            </a:tbl>
          </a:graphicData>
        </a:graphic>
      </p:graphicFrame>
    </p:spTree>
    <p:extLst>
      <p:ext uri="{BB962C8B-B14F-4D97-AF65-F5344CB8AC3E}">
        <p14:creationId xmlns:p14="http://schemas.microsoft.com/office/powerpoint/2010/main" val="257540565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09cef1fd-e61b-4dbf-b745-21988b13f978"/>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dcc30912-d230-4cc2-b11f-bb5ca2a6b6f5"/>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51000</TotalTime>
  <Words>3116</Words>
  <Application>Microsoft Office PowerPoint</Application>
  <PresentationFormat>On-screen Show (4:3)</PresentationFormat>
  <Paragraphs>615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vt:lpstr>
      <vt:lpstr>Calibri</vt:lpstr>
      <vt:lpstr>Times New Roman</vt:lpstr>
      <vt:lpstr>Office Theme</vt:lpstr>
      <vt:lpstr>WI and SID Status Report on Phase 2 for UAS, UAV and UAM (FS_UAS_Ph2 and UAS_Ph2)</vt:lpstr>
      <vt:lpstr>FS_UAS_Ph2 and UAS_Ph2 status after SA2#160  (1/2)</vt:lpstr>
      <vt:lpstr>FS_UAS_Ph2 and UAS_Ph2 status after SA2#160  (2/2)</vt:lpstr>
      <vt:lpstr>Appendix</vt:lpstr>
      <vt:lpstr>FS_UAS_Ph2 and UAS_Ph2 status after SA2#159  (1/2)</vt:lpstr>
      <vt:lpstr>FS_UAS_Ph2 and UAS_Ph2 status after SA2#159  (2/2)</vt:lpstr>
      <vt:lpstr>FS_UAS_Ph2 and UAS_Ph2 status after SA2#159  (1/2)</vt:lpstr>
      <vt:lpstr>FS_UAS_Ph2 and UAS_Ph2 status after SA2#159  (2/2)</vt:lpstr>
      <vt:lpstr>FS_UAS_Ph2 and UAS_Ph2 status after SA2#157  (1/2)</vt:lpstr>
      <vt:lpstr>FS_UAS_Ph2 and UAS_Ph2 status after SA2#155  (1/2)</vt:lpstr>
      <vt:lpstr>FS_UAS_Ph2 and UAS_Ph2 status after SA2#155 (2/2)</vt:lpstr>
      <vt:lpstr>FS_UAS_Ph2 and UAS_Ph2 status after SA2#154AHE (1/2)</vt:lpstr>
      <vt:lpstr>FS_UAS_Ph2 status after SA2#154AHE (2/2)</vt:lpstr>
      <vt:lpstr>FS_UAS_Ph2 status after SA2#154 (1/2)</vt:lpstr>
      <vt:lpstr>FS_UAS_Ph2 status after SA2#154 (2/2)</vt:lpstr>
      <vt:lpstr>FS_UAS_Ph2 status after SA2#153E (1/2)</vt:lpstr>
      <vt:lpstr>FS_UAS_Ph2 status after SA2#153E (2/2)</vt:lpstr>
      <vt:lpstr>FS_UAS_Ph2 status after SA2#152E (1/2)</vt:lpstr>
      <vt:lpstr>FS_UAS_Ph2 status after SA2#152E (2/2)</vt:lpstr>
      <vt:lpstr>FS_UAS_Ph2 status after SA2#151E (1/2)</vt:lpstr>
      <vt:lpstr>FS_UAS_Ph2 status after SA2#151E (2/2)</vt:lpstr>
      <vt:lpstr>FS_UAS_Ph2 status after SA2#150E (1/2)</vt:lpstr>
      <vt:lpstr>FS_UAS_Ph2 status after SA2#150E (2/2)</vt:lpstr>
      <vt:lpstr>FS_UAS_Ph2 status after SA2#149E (1/2)</vt:lpstr>
      <vt:lpstr>FS_UAS_Ph2 status after SA2#149E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QC01</cp:lastModifiedBy>
  <cp:revision>1878</cp:revision>
  <dcterms:created xsi:type="dcterms:W3CDTF">2008-08-30T09:32:10Z</dcterms:created>
  <dcterms:modified xsi:type="dcterms:W3CDTF">2023-11-21T17:50:22Z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CWM2b1af9d7d32943b4a6156c93e97c7caf">
    <vt:lpwstr>CWMsGmh1IMWLHZz1Unugf6WAQJcmS+M21KyAfhWuiS0qp/i2XDl7aTGb+OOvZJkAzcbZlrBBoav5GyF7OnjPjLt2g==</vt:lpwstr>
  </property>
</Properties>
</file>