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1/30/2024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#160-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AHE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29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2024, Chicago, U.S.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for SA2#160-AHE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5664026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26 papers were received including TR skeleton and scope from the Rapporteur, 9 papers were not handled due to TU budget/quota limitation. 7 papers were approved in total.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paper for TR skeleton and 1 paper for scope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paper for Architecture assumption and 1 paper for Architecture requirements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Key Issues papers were approved, each of them is corresponding to a Work Task in the SA approved SID.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44413</TotalTime>
  <Words>147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Rel-19 FS_eEDGE_5GC_Ph3 Status Report</vt:lpstr>
      <vt:lpstr>FS_eEDGE_5GC_Ph3 status report for SA2#160-AHE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Changhong_01</cp:lastModifiedBy>
  <cp:revision>1921</cp:revision>
  <dcterms:created xsi:type="dcterms:W3CDTF">2008-08-30T09:32:10Z</dcterms:created>
  <dcterms:modified xsi:type="dcterms:W3CDTF">2024-01-30T08:35:22Z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