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8" y="2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5F446-F09B-435C-A09E-96AB53A7BD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72255F-0049-4778-9C57-AD9CEBE9D9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548E6-77B6-42F3-B102-6191953CA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21/02/2023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EC662-B7AE-4DEB-8E53-929C28BC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14FA6-10C3-4993-9914-3F581AB9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61287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87143-4690-45B3-B717-BF6A3EA4E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3BFA05-6EA3-4259-BC00-C71FE8E374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8EFACA-494D-4385-9A97-71703205E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21/02/2023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E88D8A-889D-4EE3-AC8E-CD015FA95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51AEE-A898-4E35-8285-24077D09F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72750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66EFF0-3AAC-4A55-9814-8DF35B51AE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CB408B-7522-4CDA-B401-00FC5F279B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4577C-5A89-4FAC-A9D3-9D56ADD1B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21/02/2023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DE33E-B370-4FB0-95B4-DD64D52DF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77DD4-0F05-4B42-A7B1-54F20CC44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46893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84324-43F7-489D-A123-00B227729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5615A-522F-4A33-8894-1CFF0E0F0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098144-5E65-4518-B56F-F4D1EA77F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21/02/2023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0EA58-95E8-4CA9-86E6-2A290E1CD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A54880-1398-4F92-9E52-FB1C6A296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35715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5B27D-12B1-4CDB-8624-0359A2D84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545C05-2D31-44A5-8DDE-939C6432F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162578-258D-4172-A96F-3139A13CF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21/02/2023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8C43A-FF11-4ADA-872B-C4496C362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2C666-85A9-43B2-8007-192EDA849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90245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393F1-AF3D-43B6-8DC4-8B4CCBFCA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B2A7C-2872-44F4-B33B-3480D3E0F3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7CFBB6-0046-40DE-8DCD-802D2F93CA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F6DD35-9D78-41AE-AED7-06B291C38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21/02/2023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494D71-B706-4AA1-A50C-FA5A61F14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673236-297B-4674-86C1-99FFFD3A6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92133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3D492-D3F6-4410-AF41-A775248FD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34775E-052D-49DB-9581-3AEA23180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47CED1-8F11-4A25-BBF2-8A3C72F6A0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1DE031-A233-4E54-B2D2-4C31BB8E76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51945A-7AC4-4E49-8C00-39C58C1E35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556077-93B6-4CE6-9064-A8BAA71DB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21/02/2023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9EFAC7-1812-49AD-9E52-9048305E1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DBAC0F-9A01-4C30-858E-8985D2D91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003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5DD5D-35FC-4F9B-9D0A-90A5C26FF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AC569F-B7BB-4CE7-8608-99BA6F5E1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21/02/2023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E3DF22-B0A8-4C2E-AC2D-93567F573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6B06CC-62F6-446B-AC41-960C3C371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5476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8465B9-9F58-4E06-8764-AE42781A7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21/02/2023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157845-42E9-47DE-85D4-7EAAD6056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2E757A-88ED-4057-A074-25B2A85FE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67234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1E15E-5563-431C-8FB4-CCAA33FD5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B3495-5C13-47E9-A042-AD2BAAACD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B0699A-7934-4A27-A895-78BADEDF5E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4C6932-BFDB-4750-B3E0-9154FD007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21/02/2023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1D452C-1FCB-49B0-9ED1-C18FE906F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1B2A08-D5C1-49B9-A4D7-E22D423EE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345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7FBC6-F490-4743-9D41-2A393C457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32E37B-A3E2-4631-8F89-24541CA185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564467-1EEE-4C4B-91B9-E6AC3A30AD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07B6D6-1A92-4918-B111-477C3FACB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4D690-DC09-4C19-9F32-770FCA06EB90}" type="datetimeFigureOut">
              <a:rPr lang="en-IE" smtClean="0"/>
              <a:t>21/02/2023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50CA8C-37F3-4B91-B5BA-CBC20D869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34A0C4-F70B-4232-BACA-8613B863A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16980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5E5165-0133-4F41-A1E8-44D5D2813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6FDF9E-C683-4946-B118-6BA82BABC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E3FF3-1BA3-4F47-9B47-DB61644164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4D690-DC09-4C19-9F32-770FCA06EB90}" type="datetimeFigureOut">
              <a:rPr lang="en-IE" smtClean="0"/>
              <a:t>21/02/2023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02467-505E-4342-B6C8-0D4539E26D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5FDFE-1CB1-471D-81B2-C0D7DCB291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D3765-0BB3-4FAE-A478-2E068AE6CB9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06437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172FE-59B9-4DB2-80BE-E0374D06DA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Edge Ph2 drafting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549C0F-8512-4900-971B-3E727396A6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/>
              <a:t>22/02/2023</a:t>
            </a:r>
          </a:p>
          <a:p>
            <a:endParaRPr lang="en-IE" dirty="0"/>
          </a:p>
          <a:p>
            <a:r>
              <a:rPr lang="en-IE" dirty="0"/>
              <a:t>Patrice Hédé, rapporteur</a:t>
            </a:r>
          </a:p>
        </p:txBody>
      </p:sp>
    </p:spTree>
    <p:extLst>
      <p:ext uri="{BB962C8B-B14F-4D97-AF65-F5344CB8AC3E}">
        <p14:creationId xmlns:p14="http://schemas.microsoft.com/office/powerpoint/2010/main" val="219689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20C65-E997-463B-B8A0-A2086A5C4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2945-C16E-43E4-AFE7-E13297517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KI#1</a:t>
            </a:r>
          </a:p>
          <a:p>
            <a:pPr lvl="1"/>
            <a:r>
              <a:rPr lang="en-IE" dirty="0"/>
              <a:t>Source of VPLMN roaming offloading policy</a:t>
            </a:r>
          </a:p>
          <a:p>
            <a:pPr lvl="1"/>
            <a:r>
              <a:rPr lang="en-IE" dirty="0"/>
              <a:t>AF influence request path in VPLMN</a:t>
            </a:r>
          </a:p>
          <a:p>
            <a:pPr lvl="1"/>
            <a:r>
              <a:rPr lang="en-IE" dirty="0"/>
              <a:t>routing of UE DNS requests to </a:t>
            </a:r>
            <a:r>
              <a:rPr lang="en-IE" dirty="0" err="1"/>
              <a:t>vEASDF</a:t>
            </a:r>
            <a:endParaRPr lang="en-IE" dirty="0"/>
          </a:p>
          <a:p>
            <a:pPr lvl="1"/>
            <a:r>
              <a:rPr lang="en-IE" dirty="0"/>
              <a:t>DNS request traffic routing between </a:t>
            </a:r>
            <a:r>
              <a:rPr lang="en-IE" dirty="0" err="1"/>
              <a:t>vEASDF</a:t>
            </a:r>
            <a:r>
              <a:rPr lang="en-IE" dirty="0"/>
              <a:t> and HPLMN DNS server</a:t>
            </a:r>
          </a:p>
          <a:p>
            <a:pPr lvl="1"/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7625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E74A-96D1-4054-A81A-8BB346F8B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VPLMN roaming offloading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EE6F-E3DD-45D6-8F29-A74AC9595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/>
              <a:t>(covered by "Technical issue 2" in 2771)</a:t>
            </a:r>
          </a:p>
          <a:p>
            <a:r>
              <a:rPr lang="en-IE" dirty="0"/>
              <a:t>source can be UDM or PCF</a:t>
            </a:r>
          </a:p>
          <a:p>
            <a:pPr lvl="1"/>
            <a:r>
              <a:rPr lang="en-IE" dirty="0"/>
              <a:t>2814 (Samsung): </a:t>
            </a:r>
            <a:r>
              <a:rPr lang="en-IE" dirty="0" err="1"/>
              <a:t>hPCF</a:t>
            </a:r>
            <a:r>
              <a:rPr lang="en-IE" dirty="0"/>
              <a:t> → </a:t>
            </a:r>
            <a:r>
              <a:rPr lang="en-IE" dirty="0" err="1"/>
              <a:t>hSMF</a:t>
            </a:r>
            <a:endParaRPr lang="en-IE" dirty="0"/>
          </a:p>
          <a:p>
            <a:pPr lvl="1"/>
            <a:r>
              <a:rPr lang="en-IE" dirty="0"/>
              <a:t>2685 (Huawei): </a:t>
            </a:r>
            <a:r>
              <a:rPr lang="en-IE" dirty="0" err="1"/>
              <a:t>hPCF</a:t>
            </a:r>
            <a:r>
              <a:rPr lang="en-IE" dirty="0"/>
              <a:t> → </a:t>
            </a:r>
            <a:r>
              <a:rPr lang="en-IE" dirty="0" err="1"/>
              <a:t>hSMF</a:t>
            </a:r>
            <a:endParaRPr lang="en-IE" dirty="0"/>
          </a:p>
          <a:p>
            <a:pPr lvl="1"/>
            <a:r>
              <a:rPr lang="en-IE" dirty="0"/>
              <a:t>2831 (Nokia): UDM → </a:t>
            </a:r>
            <a:r>
              <a:rPr lang="en-IE" dirty="0" err="1"/>
              <a:t>hSMF</a:t>
            </a:r>
            <a:endParaRPr lang="en-IE" dirty="0"/>
          </a:p>
          <a:p>
            <a:r>
              <a:rPr lang="en-IE" dirty="0"/>
              <a:t>content of VPLMN roaming offloading policies</a:t>
            </a:r>
          </a:p>
          <a:p>
            <a:pPr lvl="1"/>
            <a:r>
              <a:rPr lang="en-IE" dirty="0"/>
              <a:t>2685 (Huawei), </a:t>
            </a:r>
            <a:r>
              <a:rPr lang="en-GB" dirty="0"/>
              <a:t>2832 (Nokia)</a:t>
            </a:r>
            <a:r>
              <a:rPr lang="en-IE" dirty="0"/>
              <a:t>: </a:t>
            </a:r>
            <a:r>
              <a:rPr lang="en-US" dirty="0"/>
              <a:t>FQDN range(s) and/or IP address range(s)</a:t>
            </a:r>
            <a:endParaRPr lang="en-IE" dirty="0"/>
          </a:p>
          <a:p>
            <a:pPr lvl="1"/>
            <a:r>
              <a:rPr lang="en-GB" dirty="0"/>
              <a:t>2816 (Samsung): </a:t>
            </a:r>
            <a:r>
              <a:rPr lang="en-US" dirty="0"/>
              <a:t>FQDN range(s) and/or IP address range(s), Authorized Session AMBR for Local part of DN</a:t>
            </a:r>
            <a:endParaRPr lang="en-GB" dirty="0"/>
          </a:p>
          <a:p>
            <a:pPr lvl="1"/>
            <a:r>
              <a:rPr lang="en-IE" dirty="0"/>
              <a:t>2335 (Ericsson): </a:t>
            </a:r>
            <a:r>
              <a:rPr lang="en-GB" dirty="0"/>
              <a:t>FQDN range, IP range, AMBR for the local part of DN and charging policy</a:t>
            </a:r>
          </a:p>
        </p:txBody>
      </p:sp>
    </p:spTree>
    <p:extLst>
      <p:ext uri="{BB962C8B-B14F-4D97-AF65-F5344CB8AC3E}">
        <p14:creationId xmlns:p14="http://schemas.microsoft.com/office/powerpoint/2010/main" val="1243362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E74A-96D1-4054-A81A-8BB346F8B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AF influence request path in VPLMN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EE6F-E3DD-45D6-8F29-A74AC9595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 dirty="0"/>
          </a:p>
          <a:p>
            <a:pPr lvl="1"/>
            <a:r>
              <a:rPr lang="en-IE" dirty="0"/>
              <a:t>2519/2520 (Samsung): </a:t>
            </a:r>
            <a:r>
              <a:rPr lang="en-IE" dirty="0" err="1"/>
              <a:t>vAF</a:t>
            </a:r>
            <a:r>
              <a:rPr lang="en-IE" dirty="0"/>
              <a:t> → </a:t>
            </a:r>
            <a:r>
              <a:rPr lang="en-IE" dirty="0" err="1"/>
              <a:t>vNEF</a:t>
            </a:r>
            <a:r>
              <a:rPr lang="en-IE" dirty="0"/>
              <a:t> → </a:t>
            </a:r>
            <a:r>
              <a:rPr lang="en-IE" dirty="0" err="1"/>
              <a:t>vUDR</a:t>
            </a:r>
            <a:r>
              <a:rPr lang="en-IE" dirty="0"/>
              <a:t> ⇒ </a:t>
            </a:r>
            <a:r>
              <a:rPr lang="en-IE" dirty="0" err="1"/>
              <a:t>vSMF</a:t>
            </a:r>
            <a:endParaRPr lang="en-IE" dirty="0"/>
          </a:p>
          <a:p>
            <a:pPr lvl="1"/>
            <a:r>
              <a:rPr lang="en-IE" dirty="0"/>
              <a:t>2691/2692 (Huawei): </a:t>
            </a:r>
            <a:r>
              <a:rPr lang="en-IE" dirty="0" err="1"/>
              <a:t>vAF</a:t>
            </a:r>
            <a:r>
              <a:rPr lang="en-IE" dirty="0"/>
              <a:t> → </a:t>
            </a:r>
            <a:r>
              <a:rPr lang="en-IE" dirty="0" err="1"/>
              <a:t>vNEF</a:t>
            </a:r>
            <a:r>
              <a:rPr lang="en-IE" dirty="0"/>
              <a:t> → </a:t>
            </a:r>
            <a:r>
              <a:rPr lang="en-IE" dirty="0" err="1"/>
              <a:t>vUDR</a:t>
            </a:r>
            <a:r>
              <a:rPr lang="en-IE" dirty="0"/>
              <a:t> ; </a:t>
            </a:r>
            <a:r>
              <a:rPr lang="en-US" altLang="zh-CN" dirty="0" err="1"/>
              <a:t>vUDR</a:t>
            </a:r>
            <a:r>
              <a:rPr lang="en-IE" altLang="zh-CN" dirty="0"/>
              <a:t> ⇒ </a:t>
            </a:r>
            <a:r>
              <a:rPr lang="en-IE" dirty="0" err="1"/>
              <a:t>vNEF</a:t>
            </a:r>
            <a:r>
              <a:rPr lang="en-IE" dirty="0"/>
              <a:t> ⇒ </a:t>
            </a:r>
            <a:r>
              <a:rPr lang="en-IE" dirty="0" err="1"/>
              <a:t>vSMF</a:t>
            </a:r>
            <a:endParaRPr lang="en-IE" dirty="0"/>
          </a:p>
          <a:p>
            <a:pPr lvl="1"/>
            <a:r>
              <a:rPr lang="en-IE" dirty="0"/>
              <a:t>2828/2829/2830 (Nokia) : </a:t>
            </a:r>
            <a:r>
              <a:rPr lang="en-IE" dirty="0" err="1"/>
              <a:t>vAF</a:t>
            </a:r>
            <a:r>
              <a:rPr lang="en-IE" dirty="0"/>
              <a:t> → </a:t>
            </a:r>
            <a:r>
              <a:rPr lang="en-IE" dirty="0" err="1"/>
              <a:t>vNEF</a:t>
            </a:r>
            <a:r>
              <a:rPr lang="en-IE" dirty="0"/>
              <a:t>(UDR) ⇒ </a:t>
            </a:r>
            <a:r>
              <a:rPr lang="en-IE" dirty="0" err="1"/>
              <a:t>vSMF</a:t>
            </a:r>
            <a:endParaRPr lang="en-IE" dirty="0"/>
          </a:p>
          <a:p>
            <a:pPr lvl="1"/>
            <a:endParaRPr lang="en-IE" dirty="0"/>
          </a:p>
          <a:p>
            <a:pPr lvl="1"/>
            <a:endParaRPr lang="en-IE" dirty="0"/>
          </a:p>
          <a:p>
            <a:pPr lvl="1"/>
            <a:r>
              <a:rPr lang="en-IE" dirty="0"/>
              <a:t>→ flow // ⇒ notification</a:t>
            </a:r>
          </a:p>
        </p:txBody>
      </p:sp>
    </p:spTree>
    <p:extLst>
      <p:ext uri="{BB962C8B-B14F-4D97-AF65-F5344CB8AC3E}">
        <p14:creationId xmlns:p14="http://schemas.microsoft.com/office/powerpoint/2010/main" val="1191090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E74A-96D1-4054-A81A-8BB346F8B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routing of DNS requests to </a:t>
            </a:r>
            <a:r>
              <a:rPr lang="en-US" dirty="0" err="1"/>
              <a:t>vEASDF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EE6F-E3DD-45D6-8F29-A74AC9595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(covered by "Technical issue 1" in 2771)</a:t>
            </a:r>
          </a:p>
          <a:p>
            <a:r>
              <a:rPr lang="en-US" dirty="0"/>
              <a:t>2335(Ericsson): NAT at the PSA</a:t>
            </a:r>
          </a:p>
          <a:p>
            <a:r>
              <a:rPr lang="en-US" dirty="0"/>
              <a:t>2685(Huawei): via UL-CL/BP+PSA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25966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E74A-96D1-4054-A81A-8BB346F8B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DNS request traffic routing between </a:t>
            </a:r>
            <a:r>
              <a:rPr lang="en-US" dirty="0" err="1"/>
              <a:t>vEASDF</a:t>
            </a:r>
            <a:r>
              <a:rPr lang="en-US" dirty="0"/>
              <a:t> and HPLMN DNS server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9EE6F-E3DD-45D6-8F29-A74AC9595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(covered by "Technical issue 6" in 2771)</a:t>
            </a:r>
          </a:p>
          <a:p>
            <a:r>
              <a:rPr lang="en-US" dirty="0"/>
              <a:t>2399 (CMCC): UL/CL in VPLMN to change </a:t>
            </a:r>
            <a:r>
              <a:rPr lang="en-US" dirty="0" err="1"/>
              <a:t>dest</a:t>
            </a:r>
            <a:r>
              <a:rPr lang="en-US" dirty="0"/>
              <a:t> IP address from </a:t>
            </a:r>
            <a:r>
              <a:rPr lang="en-US" dirty="0" err="1"/>
              <a:t>vEASDF</a:t>
            </a:r>
            <a:r>
              <a:rPr lang="en-US" dirty="0"/>
              <a:t> to HPLMN DNS server</a:t>
            </a:r>
          </a:p>
          <a:p>
            <a:r>
              <a:rPr lang="en-US" dirty="0"/>
              <a:t>2827 (Nokia): DNS traffic injection with tunnels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264743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295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等线</vt:lpstr>
      <vt:lpstr>Arial</vt:lpstr>
      <vt:lpstr>Calibri</vt:lpstr>
      <vt:lpstr>Calibri Light</vt:lpstr>
      <vt:lpstr>Office Theme</vt:lpstr>
      <vt:lpstr>Edge Ph2 drafting</vt:lpstr>
      <vt:lpstr>Agenda</vt:lpstr>
      <vt:lpstr>VPLMN roaming offloading policy</vt:lpstr>
      <vt:lpstr>AF influence request path in VPLMN</vt:lpstr>
      <vt:lpstr>routing of DNS requests to vEASDF</vt:lpstr>
      <vt:lpstr>DNS request traffic routing between vEASDF and HPLMN DNS server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Edge Ph2 CC</dc:title>
  <dc:creator>Editor (Patrice Hédé)</dc:creator>
  <cp:lastModifiedBy>Huawei_Hui_D2</cp:lastModifiedBy>
  <cp:revision>13</cp:revision>
  <dcterms:created xsi:type="dcterms:W3CDTF">2022-12-09T12:48:00Z</dcterms:created>
  <dcterms:modified xsi:type="dcterms:W3CDTF">2023-02-21T16:35:25Z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1676988625</vt:lpwstr>
  </property>
</Properties>
</file>