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9"/>
  </p:notesMasterIdLst>
  <p:handoutMasterIdLst>
    <p:handoutMasterId r:id="rId10"/>
  </p:handoutMasterIdLst>
  <p:sldIdLst>
    <p:sldId id="794" r:id="rId5"/>
    <p:sldId id="795" r:id="rId6"/>
    <p:sldId id="797" r:id="rId7"/>
    <p:sldId id="798" r:id="rId8"/>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62A14D"/>
    <a:srgbClr val="000000"/>
    <a:srgbClr val="C6D254"/>
    <a:srgbClr val="B1D254"/>
    <a:srgbClr val="72AF2F"/>
    <a:srgbClr val="5C88D0"/>
    <a:srgbClr val="2A6EA8"/>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0A7F55-E649-40B8-8C6C-EB9EA2DE1F05}" v="5" dt="2022-11-28T11:48:45.818"/>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38" autoAdjust="0"/>
    <p:restoredTop sz="94627" autoAdjust="0"/>
  </p:normalViewPr>
  <p:slideViewPr>
    <p:cSldViewPr snapToGrid="0">
      <p:cViewPr varScale="1">
        <p:scale>
          <a:sx n="82" d="100"/>
          <a:sy n="82" d="100"/>
        </p:scale>
        <p:origin x="194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yörgy Miklós" userId="ec6a850f-d741-4dd8-b104-b1e7fbaa3fba" providerId="ADAL" clId="{E30A7F55-E649-40B8-8C6C-EB9EA2DE1F05}"/>
    <pc:docChg chg="addSld delSld modSld modMainMaster">
      <pc:chgData name="György Miklós" userId="ec6a850f-d741-4dd8-b104-b1e7fbaa3fba" providerId="ADAL" clId="{E30A7F55-E649-40B8-8C6C-EB9EA2DE1F05}" dt="2022-11-28T13:56:24.993" v="200" actId="6549"/>
      <pc:docMkLst>
        <pc:docMk/>
      </pc:docMkLst>
      <pc:sldChg chg="del">
        <pc:chgData name="György Miklós" userId="ec6a850f-d741-4dd8-b104-b1e7fbaa3fba" providerId="ADAL" clId="{E30A7F55-E649-40B8-8C6C-EB9EA2DE1F05}" dt="2022-11-28T11:42:40.718" v="8" actId="47"/>
        <pc:sldMkLst>
          <pc:docMk/>
          <pc:sldMk cId="0" sldId="303"/>
        </pc:sldMkLst>
      </pc:sldChg>
      <pc:sldChg chg="del">
        <pc:chgData name="György Miklós" userId="ec6a850f-d741-4dd8-b104-b1e7fbaa3fba" providerId="ADAL" clId="{E30A7F55-E649-40B8-8C6C-EB9EA2DE1F05}" dt="2022-11-28T11:42:40.718" v="8" actId="47"/>
        <pc:sldMkLst>
          <pc:docMk/>
          <pc:sldMk cId="2754923581" sldId="786"/>
        </pc:sldMkLst>
      </pc:sldChg>
      <pc:sldChg chg="del">
        <pc:chgData name="György Miklós" userId="ec6a850f-d741-4dd8-b104-b1e7fbaa3fba" providerId="ADAL" clId="{E30A7F55-E649-40B8-8C6C-EB9EA2DE1F05}" dt="2022-11-28T11:42:40.718" v="8" actId="47"/>
        <pc:sldMkLst>
          <pc:docMk/>
          <pc:sldMk cId="46549111" sldId="787"/>
        </pc:sldMkLst>
      </pc:sldChg>
      <pc:sldChg chg="del">
        <pc:chgData name="György Miklós" userId="ec6a850f-d741-4dd8-b104-b1e7fbaa3fba" providerId="ADAL" clId="{E30A7F55-E649-40B8-8C6C-EB9EA2DE1F05}" dt="2022-11-28T11:42:40.718" v="8" actId="47"/>
        <pc:sldMkLst>
          <pc:docMk/>
          <pc:sldMk cId="1422372147" sldId="788"/>
        </pc:sldMkLst>
      </pc:sldChg>
      <pc:sldChg chg="del">
        <pc:chgData name="György Miklós" userId="ec6a850f-d741-4dd8-b104-b1e7fbaa3fba" providerId="ADAL" clId="{E30A7F55-E649-40B8-8C6C-EB9EA2DE1F05}" dt="2022-11-28T11:42:40.718" v="8" actId="47"/>
        <pc:sldMkLst>
          <pc:docMk/>
          <pc:sldMk cId="4066959113" sldId="789"/>
        </pc:sldMkLst>
      </pc:sldChg>
      <pc:sldChg chg="del">
        <pc:chgData name="György Miklós" userId="ec6a850f-d741-4dd8-b104-b1e7fbaa3fba" providerId="ADAL" clId="{E30A7F55-E649-40B8-8C6C-EB9EA2DE1F05}" dt="2022-11-28T11:42:40.718" v="8" actId="47"/>
        <pc:sldMkLst>
          <pc:docMk/>
          <pc:sldMk cId="3021955619" sldId="790"/>
        </pc:sldMkLst>
      </pc:sldChg>
      <pc:sldChg chg="del">
        <pc:chgData name="György Miklós" userId="ec6a850f-d741-4dd8-b104-b1e7fbaa3fba" providerId="ADAL" clId="{E30A7F55-E649-40B8-8C6C-EB9EA2DE1F05}" dt="2022-11-28T11:42:40.718" v="8" actId="47"/>
        <pc:sldMkLst>
          <pc:docMk/>
          <pc:sldMk cId="2863324983" sldId="791"/>
        </pc:sldMkLst>
      </pc:sldChg>
      <pc:sldChg chg="del">
        <pc:chgData name="György Miklós" userId="ec6a850f-d741-4dd8-b104-b1e7fbaa3fba" providerId="ADAL" clId="{E30A7F55-E649-40B8-8C6C-EB9EA2DE1F05}" dt="2022-11-28T11:42:40.718" v="8" actId="47"/>
        <pc:sldMkLst>
          <pc:docMk/>
          <pc:sldMk cId="912578813" sldId="793"/>
        </pc:sldMkLst>
      </pc:sldChg>
      <pc:sldChg chg="modSp mod">
        <pc:chgData name="György Miklós" userId="ec6a850f-d741-4dd8-b104-b1e7fbaa3fba" providerId="ADAL" clId="{E30A7F55-E649-40B8-8C6C-EB9EA2DE1F05}" dt="2022-11-28T11:51:07.017" v="199" actId="20577"/>
        <pc:sldMkLst>
          <pc:docMk/>
          <pc:sldMk cId="4224043061" sldId="794"/>
        </pc:sldMkLst>
        <pc:spChg chg="mod">
          <ac:chgData name="György Miklós" userId="ec6a850f-d741-4dd8-b104-b1e7fbaa3fba" providerId="ADAL" clId="{E30A7F55-E649-40B8-8C6C-EB9EA2DE1F05}" dt="2022-11-28T11:51:07.017" v="199" actId="20577"/>
          <ac:spMkLst>
            <pc:docMk/>
            <pc:sldMk cId="4224043061" sldId="794"/>
            <ac:spMk id="6147" creationId="{00000000-0000-0000-0000-000000000000}"/>
          </ac:spMkLst>
        </pc:spChg>
        <pc:spChg chg="mod">
          <ac:chgData name="György Miklós" userId="ec6a850f-d741-4dd8-b104-b1e7fbaa3fba" providerId="ADAL" clId="{E30A7F55-E649-40B8-8C6C-EB9EA2DE1F05}" dt="2022-11-28T11:40:30.537" v="0" actId="6549"/>
          <ac:spMkLst>
            <pc:docMk/>
            <pc:sldMk cId="4224043061" sldId="794"/>
            <ac:spMk id="9219" creationId="{00000000-0000-0000-0000-000000000000}"/>
          </ac:spMkLst>
        </pc:spChg>
      </pc:sldChg>
      <pc:sldChg chg="modSp mod">
        <pc:chgData name="György Miklós" userId="ec6a850f-d741-4dd8-b104-b1e7fbaa3fba" providerId="ADAL" clId="{E30A7F55-E649-40B8-8C6C-EB9EA2DE1F05}" dt="2022-11-28T13:56:24.993" v="200" actId="6549"/>
        <pc:sldMkLst>
          <pc:docMk/>
          <pc:sldMk cId="379372479" sldId="795"/>
        </pc:sldMkLst>
        <pc:spChg chg="mod">
          <ac:chgData name="György Miklós" userId="ec6a850f-d741-4dd8-b104-b1e7fbaa3fba" providerId="ADAL" clId="{E30A7F55-E649-40B8-8C6C-EB9EA2DE1F05}" dt="2022-11-28T13:56:24.993" v="200" actId="6549"/>
          <ac:spMkLst>
            <pc:docMk/>
            <pc:sldMk cId="379372479" sldId="795"/>
            <ac:spMk id="29698" creationId="{00000000-0000-0000-0000-000000000000}"/>
          </ac:spMkLst>
        </pc:spChg>
      </pc:sldChg>
      <pc:sldChg chg="del">
        <pc:chgData name="György Miklós" userId="ec6a850f-d741-4dd8-b104-b1e7fbaa3fba" providerId="ADAL" clId="{E30A7F55-E649-40B8-8C6C-EB9EA2DE1F05}" dt="2022-11-28T11:48:00.660" v="47" actId="47"/>
        <pc:sldMkLst>
          <pc:docMk/>
          <pc:sldMk cId="2261469472" sldId="796"/>
        </pc:sldMkLst>
      </pc:sldChg>
      <pc:sldChg chg="del">
        <pc:chgData name="György Miklós" userId="ec6a850f-d741-4dd8-b104-b1e7fbaa3fba" providerId="ADAL" clId="{E30A7F55-E649-40B8-8C6C-EB9EA2DE1F05}" dt="2022-11-28T11:42:40.718" v="8" actId="47"/>
        <pc:sldMkLst>
          <pc:docMk/>
          <pc:sldMk cId="1426965948" sldId="797"/>
        </pc:sldMkLst>
      </pc:sldChg>
      <pc:sldChg chg="delSp modSp new mod">
        <pc:chgData name="György Miklós" userId="ec6a850f-d741-4dd8-b104-b1e7fbaa3fba" providerId="ADAL" clId="{E30A7F55-E649-40B8-8C6C-EB9EA2DE1F05}" dt="2022-11-28T11:47:31.004" v="46" actId="20577"/>
        <pc:sldMkLst>
          <pc:docMk/>
          <pc:sldMk cId="2824266407" sldId="797"/>
        </pc:sldMkLst>
        <pc:spChg chg="mod">
          <ac:chgData name="György Miklós" userId="ec6a850f-d741-4dd8-b104-b1e7fbaa3fba" providerId="ADAL" clId="{E30A7F55-E649-40B8-8C6C-EB9EA2DE1F05}" dt="2022-11-28T11:47:31.004" v="46" actId="20577"/>
          <ac:spMkLst>
            <pc:docMk/>
            <pc:sldMk cId="2824266407" sldId="797"/>
            <ac:spMk id="2" creationId="{B5D72CC5-FECD-4C24-9049-A4BA17BC0005}"/>
          </ac:spMkLst>
        </pc:spChg>
        <pc:spChg chg="mod">
          <ac:chgData name="György Miklós" userId="ec6a850f-d741-4dd8-b104-b1e7fbaa3fba" providerId="ADAL" clId="{E30A7F55-E649-40B8-8C6C-EB9EA2DE1F05}" dt="2022-11-28T11:47:21.114" v="22" actId="404"/>
          <ac:spMkLst>
            <pc:docMk/>
            <pc:sldMk cId="2824266407" sldId="797"/>
            <ac:spMk id="3" creationId="{4C569F4E-FF4B-496B-BC3A-05A3AAECAC49}"/>
          </ac:spMkLst>
        </pc:spChg>
        <pc:spChg chg="del">
          <ac:chgData name="György Miklós" userId="ec6a850f-d741-4dd8-b104-b1e7fbaa3fba" providerId="ADAL" clId="{E30A7F55-E649-40B8-8C6C-EB9EA2DE1F05}" dt="2022-11-28T11:45:28.899" v="10" actId="478"/>
          <ac:spMkLst>
            <pc:docMk/>
            <pc:sldMk cId="2824266407" sldId="797"/>
            <ac:spMk id="4" creationId="{08072E59-CDE2-4F01-9F8D-4AD06D48F10D}"/>
          </ac:spMkLst>
        </pc:spChg>
      </pc:sldChg>
      <pc:sldChg chg="delSp modSp new mod">
        <pc:chgData name="György Miklós" userId="ec6a850f-d741-4dd8-b104-b1e7fbaa3fba" providerId="ADAL" clId="{E30A7F55-E649-40B8-8C6C-EB9EA2DE1F05}" dt="2022-11-28T11:49:37.192" v="181"/>
        <pc:sldMkLst>
          <pc:docMk/>
          <pc:sldMk cId="2230198670" sldId="798"/>
        </pc:sldMkLst>
        <pc:spChg chg="mod">
          <ac:chgData name="György Miklós" userId="ec6a850f-d741-4dd8-b104-b1e7fbaa3fba" providerId="ADAL" clId="{E30A7F55-E649-40B8-8C6C-EB9EA2DE1F05}" dt="2022-11-28T11:48:38.113" v="66" actId="20577"/>
          <ac:spMkLst>
            <pc:docMk/>
            <pc:sldMk cId="2230198670" sldId="798"/>
            <ac:spMk id="2" creationId="{E1D09A45-08F2-4A48-800A-BD32F7774E98}"/>
          </ac:spMkLst>
        </pc:spChg>
        <pc:spChg chg="mod">
          <ac:chgData name="György Miklós" userId="ec6a850f-d741-4dd8-b104-b1e7fbaa3fba" providerId="ADAL" clId="{E30A7F55-E649-40B8-8C6C-EB9EA2DE1F05}" dt="2022-11-28T11:49:37.192" v="181"/>
          <ac:spMkLst>
            <pc:docMk/>
            <pc:sldMk cId="2230198670" sldId="798"/>
            <ac:spMk id="3" creationId="{E019BEB5-0994-4EC5-9D1E-9BCBA3FBB9CE}"/>
          </ac:spMkLst>
        </pc:spChg>
        <pc:spChg chg="del">
          <ac:chgData name="György Miklós" userId="ec6a850f-d741-4dd8-b104-b1e7fbaa3fba" providerId="ADAL" clId="{E30A7F55-E649-40B8-8C6C-EB9EA2DE1F05}" dt="2022-11-28T11:48:41.802" v="67" actId="478"/>
          <ac:spMkLst>
            <pc:docMk/>
            <pc:sldMk cId="2230198670" sldId="798"/>
            <ac:spMk id="4" creationId="{506D2872-E056-40C1-A86D-0649512A2CE4}"/>
          </ac:spMkLst>
        </pc:spChg>
      </pc:sldChg>
      <pc:sldMasterChg chg="delSp modSldLayout">
        <pc:chgData name="György Miklós" userId="ec6a850f-d741-4dd8-b104-b1e7fbaa3fba" providerId="ADAL" clId="{E30A7F55-E649-40B8-8C6C-EB9EA2DE1F05}" dt="2022-11-28T11:41:50.038" v="7" actId="478"/>
        <pc:sldMasterMkLst>
          <pc:docMk/>
          <pc:sldMasterMk cId="0" sldId="2147483729"/>
        </pc:sldMasterMkLst>
        <pc:spChg chg="del">
          <ac:chgData name="György Miklós" userId="ec6a850f-d741-4dd8-b104-b1e7fbaa3fba" providerId="ADAL" clId="{E30A7F55-E649-40B8-8C6C-EB9EA2DE1F05}" dt="2022-11-28T11:41:50.038" v="7" actId="478"/>
          <ac:spMkLst>
            <pc:docMk/>
            <pc:sldMasterMk cId="0" sldId="2147483729"/>
            <ac:spMk id="14" creationId="{00000000-0000-0000-0000-000000000000}"/>
          </ac:spMkLst>
        </pc:spChg>
        <pc:spChg chg="del">
          <ac:chgData name="György Miklós" userId="ec6a850f-d741-4dd8-b104-b1e7fbaa3fba" providerId="ADAL" clId="{E30A7F55-E649-40B8-8C6C-EB9EA2DE1F05}" dt="2022-11-28T11:41:50.038" v="7" actId="478"/>
          <ac:spMkLst>
            <pc:docMk/>
            <pc:sldMasterMk cId="0" sldId="2147483729"/>
            <ac:spMk id="1026" creationId="{00000000-0000-0000-0000-000000000000}"/>
          </ac:spMkLst>
        </pc:spChg>
        <pc:sldLayoutChg chg="delSp modSp mod">
          <pc:chgData name="György Miklós" userId="ec6a850f-d741-4dd8-b104-b1e7fbaa3fba" providerId="ADAL" clId="{E30A7F55-E649-40B8-8C6C-EB9EA2DE1F05}" dt="2022-11-28T11:41:06.117" v="6"/>
          <pc:sldLayoutMkLst>
            <pc:docMk/>
            <pc:sldMasterMk cId="0" sldId="2147483729"/>
            <pc:sldLayoutMk cId="719417900" sldId="2147483770"/>
          </pc:sldLayoutMkLst>
          <pc:spChg chg="del mod">
            <ac:chgData name="György Miklós" userId="ec6a850f-d741-4dd8-b104-b1e7fbaa3fba" providerId="ADAL" clId="{E30A7F55-E649-40B8-8C6C-EB9EA2DE1F05}" dt="2022-11-28T11:41:06.117" v="4"/>
            <ac:spMkLst>
              <pc:docMk/>
              <pc:sldMasterMk cId="0" sldId="2147483729"/>
              <pc:sldLayoutMk cId="719417900" sldId="2147483770"/>
              <ac:spMk id="4" creationId="{00000000-0000-0000-0000-000000000000}"/>
            </ac:spMkLst>
          </pc:spChg>
          <pc:spChg chg="del mod">
            <ac:chgData name="György Miklós" userId="ec6a850f-d741-4dd8-b104-b1e7fbaa3fba" providerId="ADAL" clId="{E30A7F55-E649-40B8-8C6C-EB9EA2DE1F05}" dt="2022-11-28T11:41:06.117" v="6"/>
            <ac:spMkLst>
              <pc:docMk/>
              <pc:sldMasterMk cId="0" sldId="2147483729"/>
              <pc:sldLayoutMk cId="719417900" sldId="2147483770"/>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11/28/2022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11/28/2022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029559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dirty="0"/>
          </a:p>
        </p:txBody>
      </p:sp>
    </p:spTree>
    <p:extLst>
      <p:ext uri="{BB962C8B-B14F-4D97-AF65-F5344CB8AC3E}">
        <p14:creationId xmlns:p14="http://schemas.microsoft.com/office/powerpoint/2010/main" val="97281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2022</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mailarchive.ietf.org/arch/msg/detnet/nE1JoXHN7k81sbKJgcYslA2rgEk/"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922946" y="2239766"/>
            <a:ext cx="7019097" cy="1101329"/>
          </a:xfrm>
        </p:spPr>
        <p:txBody>
          <a:bodyPr>
            <a:noAutofit/>
          </a:bodyPr>
          <a:lstStyle/>
          <a:p>
            <a:pPr>
              <a:defRPr/>
            </a:pPr>
            <a:r>
              <a:rPr lang="en-GB" sz="3600" b="1" i="1" dirty="0">
                <a:effectLst>
                  <a:outerShdw blurRad="38100" dist="38100" dir="2700000" algn="tl">
                    <a:srgbClr val="C0C0C0"/>
                  </a:outerShdw>
                </a:effectLst>
              </a:rPr>
              <a:t>  </a:t>
            </a:r>
            <a:r>
              <a:rPr lang="en-GB" sz="3600" dirty="0"/>
              <a:t> </a:t>
            </a:r>
            <a:r>
              <a:rPr lang="en-US" altLang="de-DE" sz="3600" b="1" dirty="0"/>
              <a:t>FS_</a:t>
            </a:r>
            <a:r>
              <a:rPr lang="hu-HU" altLang="de-DE" sz="3600" b="1" dirty="0"/>
              <a:t>DetNet </a:t>
            </a:r>
            <a:r>
              <a:rPr lang="en-US" altLang="de-DE" sz="3600" b="1" dirty="0"/>
              <a:t>Status</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a:xfrm>
            <a:off x="1541243" y="4006360"/>
            <a:ext cx="6400800" cy="1314450"/>
          </a:xfrm>
        </p:spPr>
        <p:txBody>
          <a:bodyPr/>
          <a:lstStyle/>
          <a:p>
            <a:pPr>
              <a:lnSpc>
                <a:spcPct val="80000"/>
              </a:lnSpc>
            </a:pPr>
            <a:br>
              <a:rPr lang="en-US" altLang="en-US" sz="2000" b="1" dirty="0"/>
            </a:br>
            <a:r>
              <a:rPr lang="hu-HU" altLang="en-US" sz="2000" b="1" dirty="0"/>
              <a:t>29 November, 2022</a:t>
            </a:r>
          </a:p>
          <a:p>
            <a:pPr>
              <a:lnSpc>
                <a:spcPct val="80000"/>
              </a:lnSpc>
            </a:pPr>
            <a:r>
              <a:rPr lang="hu-HU" altLang="en-US" sz="2000" b="1" dirty="0"/>
              <a:t>György Miklós</a:t>
            </a:r>
            <a:endParaRPr lang="en-GB" sz="1800" b="1" dirty="0">
              <a:latin typeface="Arial" charset="0"/>
            </a:endParaRPr>
          </a:p>
          <a:p>
            <a:pPr>
              <a:lnSpc>
                <a:spcPct val="80000"/>
              </a:lnSpc>
            </a:pPr>
            <a:r>
              <a:rPr lang="en-GB" sz="1800" b="1" dirty="0">
                <a:latin typeface="Arial" charset="0"/>
              </a:rPr>
              <a:t>Ericsson</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extLst>
      <p:ext uri="{BB962C8B-B14F-4D97-AF65-F5344CB8AC3E}">
        <p14:creationId xmlns:p14="http://schemas.microsoft.com/office/powerpoint/2010/main" val="4224043061"/>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5"/>
          <p:cNvSpPr>
            <a:spLocks noGrp="1"/>
          </p:cNvSpPr>
          <p:nvPr>
            <p:ph type="title"/>
          </p:nvPr>
        </p:nvSpPr>
        <p:spPr>
          <a:xfrm>
            <a:off x="179388" y="208196"/>
            <a:ext cx="7602740" cy="787400"/>
          </a:xfrm>
        </p:spPr>
        <p:txBody>
          <a:bodyPr/>
          <a:lstStyle/>
          <a:p>
            <a:r>
              <a:rPr lang="en-US" altLang="de-DE" sz="2800" b="1" dirty="0"/>
              <a:t>FS_</a:t>
            </a:r>
            <a:r>
              <a:rPr lang="hu-HU" altLang="de-DE" sz="2800" b="1" dirty="0"/>
              <a:t> </a:t>
            </a:r>
            <a:r>
              <a:rPr lang="hu-HU" altLang="de-DE" sz="2800" b="1" dirty="0" err="1"/>
              <a:t>DetNet</a:t>
            </a:r>
            <a:r>
              <a:rPr lang="hu-HU" altLang="de-DE" sz="2800" b="1" dirty="0"/>
              <a:t> </a:t>
            </a:r>
            <a:r>
              <a:rPr lang="en-US" altLang="de-DE" sz="2800" b="1" dirty="0"/>
              <a:t>status </a:t>
            </a:r>
            <a:r>
              <a:rPr lang="hu-HU" altLang="de-DE" sz="2800" b="1" dirty="0" err="1"/>
              <a:t>after</a:t>
            </a:r>
            <a:r>
              <a:rPr lang="en-US" altLang="de-DE" sz="2800" b="1"/>
              <a:t> SA2#152E</a:t>
            </a:r>
            <a:endParaRPr lang="de-DE" altLang="de-DE" sz="2800" b="1" dirty="0"/>
          </a:p>
        </p:txBody>
      </p:sp>
      <p:sp>
        <p:nvSpPr>
          <p:cNvPr id="29716" name="Content Placeholder 7"/>
          <p:cNvSpPr>
            <a:spLocks noGrp="1"/>
          </p:cNvSpPr>
          <p:nvPr>
            <p:ph sz="half" idx="2"/>
          </p:nvPr>
        </p:nvSpPr>
        <p:spPr>
          <a:xfrm>
            <a:off x="434974" y="2462306"/>
            <a:ext cx="8554481" cy="3885739"/>
          </a:xfrm>
        </p:spPr>
        <p:txBody>
          <a:bodyPr/>
          <a:lstStyle/>
          <a:p>
            <a:pPr>
              <a:spcBef>
                <a:spcPts val="0"/>
              </a:spcBef>
              <a:spcAft>
                <a:spcPts val="0"/>
              </a:spcAft>
            </a:pPr>
            <a:r>
              <a:rPr lang="de-DE" altLang="de-DE" sz="1600" b="1" dirty="0"/>
              <a:t>General</a:t>
            </a:r>
          </a:p>
          <a:p>
            <a:pPr lvl="1">
              <a:spcBef>
                <a:spcPts val="0"/>
              </a:spcBef>
              <a:spcAft>
                <a:spcPts val="0"/>
              </a:spcAft>
            </a:pPr>
            <a:r>
              <a:rPr lang="de-DE" altLang="de-DE" sz="1200" dirty="0"/>
              <a:t>FS_</a:t>
            </a:r>
            <a:r>
              <a:rPr lang="hu-HU" altLang="de-DE" sz="1200" dirty="0" err="1"/>
              <a:t>DetNet</a:t>
            </a:r>
            <a:r>
              <a:rPr lang="hu-HU" altLang="de-DE" sz="1200" dirty="0"/>
              <a:t> </a:t>
            </a:r>
            <a:r>
              <a:rPr lang="de-DE" altLang="de-DE" sz="1200" dirty="0"/>
              <a:t> TR 23.700-</a:t>
            </a:r>
            <a:r>
              <a:rPr lang="hu-HU" altLang="de-DE" sz="1200" dirty="0"/>
              <a:t>46</a:t>
            </a:r>
            <a:r>
              <a:rPr lang="de-DE" altLang="de-DE" sz="1200" dirty="0"/>
              <a:t> v</a:t>
            </a:r>
            <a:r>
              <a:rPr lang="hu-HU" altLang="de-DE" sz="1200" dirty="0"/>
              <a:t>1</a:t>
            </a:r>
            <a:r>
              <a:rPr lang="de-DE" altLang="de-DE" sz="1200" dirty="0"/>
              <a:t>.</a:t>
            </a:r>
            <a:r>
              <a:rPr lang="hu-HU" altLang="de-DE" sz="1200" dirty="0"/>
              <a:t>1</a:t>
            </a:r>
            <a:r>
              <a:rPr lang="de-DE" altLang="de-DE" sz="1200" dirty="0"/>
              <a:t>.0 is available.</a:t>
            </a:r>
          </a:p>
          <a:p>
            <a:pPr lvl="1">
              <a:spcBef>
                <a:spcPts val="0"/>
              </a:spcBef>
              <a:spcAft>
                <a:spcPts val="0"/>
              </a:spcAft>
            </a:pPr>
            <a:r>
              <a:rPr lang="en-US" altLang="de-DE" sz="1200" dirty="0"/>
              <a:t>Total TUs requested for Study Phase in </a:t>
            </a:r>
            <a:r>
              <a:rPr lang="hu-HU" altLang="de-DE" sz="1200" dirty="0"/>
              <a:t>rel-18</a:t>
            </a:r>
            <a:r>
              <a:rPr lang="en-US" altLang="de-DE" sz="1200" dirty="0"/>
              <a:t> is 2. 1 TUs are used and </a:t>
            </a:r>
            <a:r>
              <a:rPr lang="hu-HU" altLang="de-DE" sz="1200" dirty="0"/>
              <a:t>1</a:t>
            </a:r>
            <a:r>
              <a:rPr lang="en-US" altLang="de-DE" sz="1200" dirty="0"/>
              <a:t> TUs are remaining.</a:t>
            </a:r>
          </a:p>
          <a:p>
            <a:pPr lvl="1">
              <a:spcBef>
                <a:spcPts val="0"/>
              </a:spcBef>
              <a:spcAft>
                <a:spcPts val="0"/>
              </a:spcAft>
            </a:pPr>
            <a:r>
              <a:rPr lang="en-US" altLang="de-DE" sz="1200" dirty="0"/>
              <a:t>TR skeleton, scope, architecture assumptions, key issues, solutions are</a:t>
            </a:r>
            <a:r>
              <a:rPr lang="hu-HU" altLang="de-DE" sz="1200" dirty="0"/>
              <a:t> </a:t>
            </a:r>
            <a:r>
              <a:rPr lang="hu-HU" altLang="de-DE" sz="1200" dirty="0" err="1"/>
              <a:t>documented</a:t>
            </a:r>
            <a:r>
              <a:rPr lang="en-US" altLang="de-DE" sz="1200" dirty="0"/>
              <a:t>.</a:t>
            </a:r>
          </a:p>
          <a:p>
            <a:pPr lvl="1">
              <a:spcBef>
                <a:spcPts val="0"/>
              </a:spcBef>
              <a:spcAft>
                <a:spcPts val="0"/>
              </a:spcAft>
            </a:pPr>
            <a:r>
              <a:rPr lang="en-US" altLang="de-DE" sz="1200" dirty="0"/>
              <a:t>Conclusions are </a:t>
            </a:r>
            <a:r>
              <a:rPr lang="en-US" altLang="de-DE" sz="1200" dirty="0" err="1"/>
              <a:t>documeted</a:t>
            </a:r>
            <a:r>
              <a:rPr lang="en-US" altLang="de-DE" sz="1200" dirty="0"/>
              <a:t>, some open items remain.</a:t>
            </a:r>
          </a:p>
          <a:p>
            <a:pPr lvl="1">
              <a:spcBef>
                <a:spcPts val="0"/>
              </a:spcBef>
              <a:spcAft>
                <a:spcPts val="0"/>
              </a:spcAft>
            </a:pPr>
            <a:r>
              <a:rPr lang="en-US" altLang="de-DE" sz="1200" dirty="0"/>
              <a:t>An LS is sent to IETF in </a:t>
            </a:r>
            <a:r>
              <a:rPr lang="hu-HU" altLang="de-DE" sz="1200" dirty="0"/>
              <a:t>S2-2205883</a:t>
            </a:r>
            <a:r>
              <a:rPr lang="en-US" altLang="de-DE" sz="1200" dirty="0"/>
              <a:t>. </a:t>
            </a:r>
          </a:p>
          <a:p>
            <a:pPr lvl="1">
              <a:spcBef>
                <a:spcPts val="0"/>
              </a:spcBef>
              <a:spcAft>
                <a:spcPts val="0"/>
              </a:spcAft>
            </a:pPr>
            <a:r>
              <a:rPr lang="en-US" altLang="de-DE" sz="1200" dirty="0"/>
              <a:t>WID for normative work approved in S2-2207865.</a:t>
            </a:r>
          </a:p>
          <a:p>
            <a:pPr lvl="1">
              <a:spcBef>
                <a:spcPts val="0"/>
              </a:spcBef>
              <a:spcAft>
                <a:spcPts val="0"/>
              </a:spcAft>
            </a:pPr>
            <a:endParaRPr lang="en-US" altLang="de-DE" sz="1200" dirty="0"/>
          </a:p>
        </p:txBody>
      </p:sp>
      <p:graphicFrame>
        <p:nvGraphicFramePr>
          <p:cNvPr id="5" name="Content Placeholder 8">
            <a:extLst>
              <a:ext uri="{FF2B5EF4-FFF2-40B4-BE49-F238E27FC236}">
                <a16:creationId xmlns:a16="http://schemas.microsoft.com/office/drawing/2014/main" id="{5071FF20-0011-4FEF-AB7D-19DC3A85FB83}"/>
              </a:ext>
            </a:extLst>
          </p:cNvPr>
          <p:cNvGraphicFramePr>
            <a:graphicFrameLocks/>
          </p:cNvGraphicFramePr>
          <p:nvPr>
            <p:extLst>
              <p:ext uri="{D42A27DB-BD31-4B8C-83A1-F6EECF244321}">
                <p14:modId xmlns:p14="http://schemas.microsoft.com/office/powerpoint/2010/main" val="558917494"/>
              </p:ext>
            </p:extLst>
          </p:nvPr>
        </p:nvGraphicFramePr>
        <p:xfrm>
          <a:off x="307180" y="1259353"/>
          <a:ext cx="8810067" cy="900651"/>
        </p:xfrm>
        <a:graphic>
          <a:graphicData uri="http://schemas.openxmlformats.org/drawingml/2006/table">
            <a:tbl>
              <a:tblPr firstRow="1" bandRow="1">
                <a:tableStyleId>{8FD4443E-F989-4FC4-A0C8-D5A2AF1F390B}</a:tableStyleId>
              </a:tblPr>
              <a:tblGrid>
                <a:gridCol w="1461344">
                  <a:extLst>
                    <a:ext uri="{9D8B030D-6E8A-4147-A177-3AD203B41FA5}">
                      <a16:colId xmlns:a16="http://schemas.microsoft.com/office/drawing/2014/main" val="20000"/>
                    </a:ext>
                  </a:extLst>
                </a:gridCol>
                <a:gridCol w="3886308">
                  <a:extLst>
                    <a:ext uri="{9D8B030D-6E8A-4147-A177-3AD203B41FA5}">
                      <a16:colId xmlns:a16="http://schemas.microsoft.com/office/drawing/2014/main" val="20001"/>
                    </a:ext>
                  </a:extLst>
                </a:gridCol>
                <a:gridCol w="114808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095135">
                  <a:extLst>
                    <a:ext uri="{9D8B030D-6E8A-4147-A177-3AD203B41FA5}">
                      <a16:colId xmlns:a16="http://schemas.microsoft.com/office/drawing/2014/main" val="20004"/>
                    </a:ext>
                  </a:extLst>
                </a:gridCol>
              </a:tblGrid>
              <a:tr h="312412">
                <a:tc>
                  <a:txBody>
                    <a:bodyPr/>
                    <a:lstStyle/>
                    <a:p>
                      <a:r>
                        <a:rPr lang="en-US" sz="1600" b="1" dirty="0"/>
                        <a:t>WI Code</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1" dirty="0"/>
                        <a:t>Work Item Title</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WP</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Target Date</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white"/>
                          </a:solidFill>
                          <a:effectLst/>
                          <a:uLnTx/>
                          <a:uFillTx/>
                          <a:latin typeface="+mn-lt"/>
                          <a:ea typeface="+mn-ea"/>
                          <a:cs typeface="+mn-cs"/>
                        </a:rPr>
                        <a:t>WID#</a:t>
                      </a:r>
                    </a:p>
                  </a:txBody>
                  <a:tcPr marL="91443" marR="91443" marT="45749" marB="4574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65313">
                <a:tc>
                  <a:txBody>
                    <a:bodyPr/>
                    <a:lstStyle/>
                    <a:p>
                      <a:r>
                        <a:rPr lang="en-US" sz="1400" b="1" kern="1200" dirty="0">
                          <a:solidFill>
                            <a:schemeClr val="lt1"/>
                          </a:solidFill>
                          <a:effectLst/>
                          <a:latin typeface="+mn-lt"/>
                          <a:ea typeface="+mn-ea"/>
                          <a:cs typeface="+mn-cs"/>
                        </a:rPr>
                        <a:t>FS_</a:t>
                      </a:r>
                      <a:r>
                        <a:rPr lang="hu-HU" sz="1400" b="1" kern="1200" dirty="0" err="1">
                          <a:solidFill>
                            <a:schemeClr val="lt1"/>
                          </a:solidFill>
                          <a:effectLst/>
                          <a:latin typeface="+mn-lt"/>
                          <a:ea typeface="+mn-ea"/>
                          <a:cs typeface="+mn-cs"/>
                        </a:rPr>
                        <a:t>DetNet</a:t>
                      </a:r>
                      <a:endParaRPr kumimoji="0" lang="en-US" sz="1400" b="1" i="0" u="none" strike="noStrike" kern="1200" cap="none" normalizeH="0" baseline="0" dirty="0">
                        <a:ln>
                          <a:noFill/>
                        </a:ln>
                        <a:solidFill>
                          <a:schemeClr val="bg1"/>
                        </a:solidFill>
                        <a:effectLst/>
                        <a:latin typeface="+mn-lt"/>
                        <a:ea typeface="+mn-ea"/>
                        <a:cs typeface="+mn-cs"/>
                      </a:endParaRPr>
                    </a:p>
                  </a:txBody>
                  <a:tcPr marL="91443" marR="91443" marT="45744" marB="4574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2A14D"/>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1" i="0" u="none" strike="noStrike" dirty="0">
                          <a:solidFill>
                            <a:schemeClr val="bg1"/>
                          </a:solidFill>
                          <a:effectLst/>
                          <a:latin typeface="Calibri" panose="020F0502020204030204" pitchFamily="34" charset="0"/>
                        </a:rPr>
                        <a:t>Study on 5GS </a:t>
                      </a:r>
                      <a:r>
                        <a:rPr lang="en-US" sz="1400" b="1" i="0" u="none" strike="noStrike" dirty="0" err="1">
                          <a:solidFill>
                            <a:schemeClr val="bg1"/>
                          </a:solidFill>
                          <a:effectLst/>
                          <a:latin typeface="Calibri" panose="020F0502020204030204" pitchFamily="34" charset="0"/>
                        </a:rPr>
                        <a:t>DetNet</a:t>
                      </a:r>
                      <a:r>
                        <a:rPr lang="en-US" sz="1400" b="1" i="0" u="none" strike="noStrike" dirty="0">
                          <a:solidFill>
                            <a:schemeClr val="bg1"/>
                          </a:solidFill>
                          <a:effectLst/>
                          <a:latin typeface="Calibri" panose="020F0502020204030204" pitchFamily="34" charset="0"/>
                        </a:rPr>
                        <a:t> interworking</a:t>
                      </a:r>
                      <a:endParaRPr lang="de-DE" sz="1400" b="1" kern="1200" dirty="0">
                        <a:solidFill>
                          <a:schemeClr val="lt1"/>
                        </a:solidFill>
                        <a:effectLst/>
                        <a:latin typeface="+mn-lt"/>
                        <a:ea typeface="+mn-ea"/>
                        <a:cs typeface="+mn-cs"/>
                      </a:endParaRPr>
                    </a:p>
                  </a:txBody>
                  <a:tcPr marL="118800" marR="118800" marT="90039" marB="900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2A14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rgbClr val="7030A0"/>
                          </a:solidFill>
                          <a:latin typeface="+mn-lt"/>
                          <a:ea typeface="+mn-ea"/>
                          <a:cs typeface="+mn-cs"/>
                        </a:rPr>
                        <a:t>70% -&gt; 90 %</a:t>
                      </a:r>
                    </a:p>
                  </a:txBody>
                  <a:tcPr marL="91443" marR="91443" marT="45744" marB="4574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2A14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mn-lt"/>
                          <a:ea typeface="+mn-ea"/>
                          <a:cs typeface="+mn-cs"/>
                        </a:rPr>
                        <a:t>March, 23</a:t>
                      </a:r>
                      <a:endParaRPr lang="en-US" sz="1400" b="1" i="0" dirty="0">
                        <a:solidFill>
                          <a:srgbClr val="7030A0"/>
                        </a:solidFill>
                      </a:endParaRPr>
                    </a:p>
                  </a:txBody>
                  <a:tcPr marL="91443" marR="91443" marT="45744" marB="4574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2A14D"/>
                    </a:solidFill>
                  </a:tcPr>
                </a:tc>
                <a:tc>
                  <a:txBody>
                    <a:bodyPr/>
                    <a:lstStyle/>
                    <a:p>
                      <a:pPr algn="ctr"/>
                      <a:r>
                        <a:rPr kumimoji="0" lang="en-GB" sz="1400" b="1" i="0" u="none" strike="noStrike" kern="1200" cap="none" spc="0" normalizeH="0" baseline="0" noProof="0" dirty="0">
                          <a:ln>
                            <a:noFill/>
                          </a:ln>
                          <a:solidFill>
                            <a:prstClr val="white"/>
                          </a:solidFill>
                          <a:effectLst/>
                          <a:uLnTx/>
                          <a:uFillTx/>
                          <a:latin typeface="+mn-lt"/>
                          <a:ea typeface="+mn-ea"/>
                          <a:cs typeface="+mn-cs"/>
                        </a:rPr>
                        <a:t>SP-211633</a:t>
                      </a:r>
                      <a:endParaRPr lang="en-US" sz="1400" b="1" i="0" dirty="0">
                        <a:solidFill>
                          <a:srgbClr val="7030A0"/>
                        </a:solidFill>
                      </a:endParaRPr>
                    </a:p>
                  </a:txBody>
                  <a:tcPr marL="91443" marR="91443" marT="45744" marB="4574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2A14D"/>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937247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72CC5-FECD-4C24-9049-A4BA17BC0005}"/>
              </a:ext>
            </a:extLst>
          </p:cNvPr>
          <p:cNvSpPr>
            <a:spLocks noGrp="1"/>
          </p:cNvSpPr>
          <p:nvPr>
            <p:ph type="title"/>
          </p:nvPr>
        </p:nvSpPr>
        <p:spPr/>
        <p:txBody>
          <a:bodyPr/>
          <a:lstStyle/>
          <a:p>
            <a:r>
              <a:rPr lang="hu-HU" dirty="0" err="1"/>
              <a:t>Remaining</a:t>
            </a:r>
            <a:r>
              <a:rPr lang="hu-HU" dirty="0"/>
              <a:t> </a:t>
            </a:r>
            <a:r>
              <a:rPr lang="hu-HU" dirty="0" err="1"/>
              <a:t>FFSs</a:t>
            </a:r>
            <a:r>
              <a:rPr lang="hu-HU" dirty="0"/>
              <a:t> in </a:t>
            </a:r>
            <a:r>
              <a:rPr lang="hu-HU" dirty="0" err="1"/>
              <a:t>the</a:t>
            </a:r>
            <a:r>
              <a:rPr lang="hu-HU" dirty="0"/>
              <a:t> TR</a:t>
            </a:r>
            <a:endParaRPr lang="en-US" dirty="0"/>
          </a:p>
        </p:txBody>
      </p:sp>
      <p:sp>
        <p:nvSpPr>
          <p:cNvPr id="3" name="Content Placeholder 2">
            <a:extLst>
              <a:ext uri="{FF2B5EF4-FFF2-40B4-BE49-F238E27FC236}">
                <a16:creationId xmlns:a16="http://schemas.microsoft.com/office/drawing/2014/main" id="{4C569F4E-FF4B-496B-BC3A-05A3AAECAC49}"/>
              </a:ext>
            </a:extLst>
          </p:cNvPr>
          <p:cNvSpPr>
            <a:spLocks noGrp="1"/>
          </p:cNvSpPr>
          <p:nvPr>
            <p:ph sz="half" idx="1"/>
          </p:nvPr>
        </p:nvSpPr>
        <p:spPr>
          <a:xfrm>
            <a:off x="457200" y="1600200"/>
            <a:ext cx="7907694" cy="4525963"/>
          </a:xfrm>
        </p:spPr>
        <p:txBody>
          <a:bodyPr/>
          <a:lstStyle/>
          <a:p>
            <a:pPr marL="989965" indent="-810260">
              <a:spcBef>
                <a:spcPts val="0"/>
              </a:spcBef>
              <a:spcAft>
                <a:spcPts val="900"/>
              </a:spcAft>
            </a:pPr>
            <a:r>
              <a:rPr lang="en-GB" sz="1800" dirty="0">
                <a:solidFill>
                  <a:srgbClr val="FF0000"/>
                </a:solidFill>
                <a:effectLst/>
                <a:latin typeface="Times New Roman" panose="02020603050405020304" pitchFamily="18" charset="0"/>
                <a:ea typeface="Times New Roman" panose="02020603050405020304" pitchFamily="18" charset="0"/>
              </a:rPr>
              <a:t>Editor's note:	The 2 bullets A) and B) are FFS: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720725" indent="-180340">
              <a:spcBef>
                <a:spcPts val="0"/>
              </a:spcBef>
              <a:spcAft>
                <a:spcPts val="900"/>
              </a:spcAft>
            </a:pPr>
            <a:r>
              <a:rPr lang="en-GB" sz="1400" dirty="0">
                <a:effectLst/>
                <a:latin typeface="Times New Roman" panose="02020603050405020304" pitchFamily="18" charset="0"/>
                <a:ea typeface="Times New Roman" panose="02020603050405020304" pitchFamily="18" charset="0"/>
              </a:rPr>
              <a:t>A)	3GPP does not standardize any signalling mechanism to include the NEF into the signalling path between the TSCTSF and the DetNet controller. If NEF functionality is desired, the relevant functions such as the authentication, authorization and potential throttling of signalling can be achieved by including such functionality in the TSCTSF depending on the needs of the given deployment.</a:t>
            </a:r>
            <a:endParaRPr lang="en-US" sz="1400" dirty="0">
              <a:effectLst/>
              <a:latin typeface="Times New Roman" panose="02020603050405020304" pitchFamily="18" charset="0"/>
              <a:ea typeface="Times New Roman" panose="02020603050405020304" pitchFamily="18" charset="0"/>
            </a:endParaRPr>
          </a:p>
          <a:p>
            <a:pPr marL="720725" indent="-180340">
              <a:spcBef>
                <a:spcPts val="0"/>
              </a:spcBef>
              <a:spcAft>
                <a:spcPts val="900"/>
              </a:spcAft>
            </a:pPr>
            <a:r>
              <a:rPr lang="en-GB" sz="1400" dirty="0">
                <a:effectLst/>
                <a:latin typeface="Times New Roman" panose="02020603050405020304" pitchFamily="18" charset="0"/>
                <a:ea typeface="Times New Roman" panose="02020603050405020304" pitchFamily="18" charset="0"/>
              </a:rPr>
              <a:t>B)	The NEF should be deployed to perform the authentication and authorization of the signalling with the DetNet controller. In this case the figure below needs to show the NEF.</a:t>
            </a:r>
            <a:endParaRPr lang="en-US" sz="1400" dirty="0">
              <a:effectLst/>
              <a:latin typeface="Times New Roman" panose="02020603050405020304" pitchFamily="18" charset="0"/>
              <a:ea typeface="Times New Roman" panose="02020603050405020304" pitchFamily="18" charset="0"/>
            </a:endParaRPr>
          </a:p>
          <a:p>
            <a:r>
              <a:rPr lang="en-GB" sz="1800" dirty="0">
                <a:solidFill>
                  <a:srgbClr val="FF0000"/>
                </a:solidFill>
                <a:effectLst/>
                <a:latin typeface="Times New Roman" panose="02020603050405020304" pitchFamily="18" charset="0"/>
                <a:ea typeface="Times New Roman" panose="02020603050405020304" pitchFamily="18" charset="0"/>
              </a:rPr>
              <a:t>Editor's note:	YANG extensions that allow the DetNet controller to explicitly provide (5GS) DetNet Node traffic requirements may be used depending on IETF feedback and may be determined in the normative specification phase based on IETF feedback.</a:t>
            </a:r>
            <a:endParaRPr lang="en-US" sz="1800" dirty="0">
              <a:solidFill>
                <a:srgbClr val="FF0000"/>
              </a:solidFill>
              <a:effectLst/>
              <a:latin typeface="Times New Roman" panose="02020603050405020304" pitchFamily="18" charset="0"/>
              <a:ea typeface="Times New Roman" panose="02020603050405020304" pitchFamily="18" charset="0"/>
            </a:endParaRPr>
          </a:p>
          <a:p>
            <a:r>
              <a:rPr lang="en-US" sz="1800" dirty="0">
                <a:solidFill>
                  <a:srgbClr val="FF0000"/>
                </a:solidFill>
                <a:effectLst/>
                <a:latin typeface="Times New Roman" panose="02020603050405020304" pitchFamily="18" charset="0"/>
                <a:ea typeface="Times New Roman" panose="02020603050405020304" pitchFamily="18" charset="0"/>
              </a:rPr>
              <a:t>Editor's note:	the following is FFS/ whether 5GS DetNet node may report the following: N6 IP forwarding table entries on a per N6 interface (in case of network side interfaces,)(UPF/NW TT forwarding tables for UL traffic). How the UPF/NW-TT determines this information is out of scope.</a:t>
            </a:r>
          </a:p>
          <a:p>
            <a:r>
              <a:rPr lang="en-GB" sz="1800" dirty="0">
                <a:solidFill>
                  <a:srgbClr val="FF0000"/>
                </a:solidFill>
                <a:effectLst/>
                <a:latin typeface="Times New Roman" panose="02020603050405020304" pitchFamily="18" charset="0"/>
                <a:ea typeface="Times New Roman" panose="02020603050405020304" pitchFamily="18" charset="0"/>
              </a:rPr>
              <a:t>Editor's note:	The details of the reporting </a:t>
            </a:r>
            <a:r>
              <a:rPr lang="en-US" sz="1800" dirty="0">
                <a:solidFill>
                  <a:srgbClr val="FF0000"/>
                </a:solidFill>
                <a:effectLst/>
                <a:latin typeface="Times New Roman" panose="02020603050405020304" pitchFamily="18" charset="0"/>
                <a:ea typeface="Times New Roman" panose="02020603050405020304" pitchFamily="18" charset="0"/>
              </a:rPr>
              <a:t>may consider</a:t>
            </a:r>
            <a:r>
              <a:rPr lang="en-GB" sz="1800" dirty="0">
                <a:solidFill>
                  <a:srgbClr val="FF0000"/>
                </a:solidFill>
                <a:effectLst/>
                <a:latin typeface="Times New Roman" panose="02020603050405020304" pitchFamily="18" charset="0"/>
                <a:ea typeface="Times New Roman" panose="02020603050405020304" pitchFamily="18" charset="0"/>
              </a:rPr>
              <a:t> feedback of IETF</a:t>
            </a:r>
            <a:r>
              <a:rPr lang="en-US" sz="1800" dirty="0">
                <a:solidFill>
                  <a:srgbClr val="FF0000"/>
                </a:solidFill>
                <a:effectLst/>
                <a:latin typeface="Times New Roman" panose="02020603050405020304" pitchFamily="18" charset="0"/>
                <a:ea typeface="Times New Roman" panose="02020603050405020304" pitchFamily="18" charset="0"/>
              </a:rPr>
              <a:t> if any</a:t>
            </a:r>
            <a:r>
              <a:rPr lang="en-GB" sz="1800" dirty="0">
                <a:solidFill>
                  <a:srgbClr val="FF0000"/>
                </a:solidFill>
                <a:effectLst/>
                <a:latin typeface="Times New Roman" panose="02020603050405020304" pitchFamily="18" charset="0"/>
                <a:ea typeface="Times New Roman" panose="02020603050405020304" pitchFamily="18" charset="0"/>
              </a:rPr>
              <a:t>.</a:t>
            </a:r>
            <a:endParaRPr lang="en-US" sz="1800" dirty="0">
              <a:solidFill>
                <a:srgbClr val="FF000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2426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09A45-08F2-4A48-800A-BD32F7774E98}"/>
              </a:ext>
            </a:extLst>
          </p:cNvPr>
          <p:cNvSpPr>
            <a:spLocks noGrp="1"/>
          </p:cNvSpPr>
          <p:nvPr>
            <p:ph type="title"/>
          </p:nvPr>
        </p:nvSpPr>
        <p:spPr/>
        <p:txBody>
          <a:bodyPr/>
          <a:lstStyle/>
          <a:p>
            <a:r>
              <a:rPr lang="hu-HU" dirty="0"/>
              <a:t>IETF LS status</a:t>
            </a:r>
            <a:endParaRPr lang="en-US" dirty="0"/>
          </a:p>
        </p:txBody>
      </p:sp>
      <p:sp>
        <p:nvSpPr>
          <p:cNvPr id="3" name="Content Placeholder 2">
            <a:extLst>
              <a:ext uri="{FF2B5EF4-FFF2-40B4-BE49-F238E27FC236}">
                <a16:creationId xmlns:a16="http://schemas.microsoft.com/office/drawing/2014/main" id="{E019BEB5-0994-4EC5-9D1E-9BCBA3FBB9CE}"/>
              </a:ext>
            </a:extLst>
          </p:cNvPr>
          <p:cNvSpPr>
            <a:spLocks noGrp="1"/>
          </p:cNvSpPr>
          <p:nvPr>
            <p:ph sz="half" idx="1"/>
          </p:nvPr>
        </p:nvSpPr>
        <p:spPr>
          <a:xfrm>
            <a:off x="457200" y="1600200"/>
            <a:ext cx="8215604" cy="4525963"/>
          </a:xfrm>
        </p:spPr>
        <p:txBody>
          <a:bodyPr/>
          <a:lstStyle/>
          <a:p>
            <a:r>
              <a:rPr lang="hu-HU" dirty="0"/>
              <a:t>LS has </a:t>
            </a:r>
            <a:r>
              <a:rPr lang="hu-HU" dirty="0" err="1"/>
              <a:t>been</a:t>
            </a:r>
            <a:r>
              <a:rPr lang="hu-HU" dirty="0"/>
              <a:t> </a:t>
            </a:r>
            <a:r>
              <a:rPr lang="hu-HU" dirty="0" err="1"/>
              <a:t>presented</a:t>
            </a:r>
            <a:r>
              <a:rPr lang="hu-HU" dirty="0"/>
              <a:t> </a:t>
            </a:r>
            <a:r>
              <a:rPr lang="hu-HU" dirty="0" err="1"/>
              <a:t>at</a:t>
            </a:r>
            <a:r>
              <a:rPr lang="hu-HU" dirty="0"/>
              <a:t> </a:t>
            </a:r>
            <a:r>
              <a:rPr lang="hu-HU" dirty="0" err="1"/>
              <a:t>the</a:t>
            </a:r>
            <a:r>
              <a:rPr lang="hu-HU" dirty="0"/>
              <a:t> November IETF</a:t>
            </a:r>
          </a:p>
          <a:p>
            <a:r>
              <a:rPr lang="hu-HU" dirty="0" err="1"/>
              <a:t>Draft</a:t>
            </a:r>
            <a:r>
              <a:rPr lang="hu-HU" dirty="0"/>
              <a:t> LS </a:t>
            </a:r>
            <a:r>
              <a:rPr lang="hu-HU" dirty="0" err="1"/>
              <a:t>response</a:t>
            </a:r>
            <a:r>
              <a:rPr lang="hu-HU" dirty="0"/>
              <a:t> </a:t>
            </a:r>
            <a:r>
              <a:rPr lang="hu-HU" dirty="0" err="1"/>
              <a:t>prepared</a:t>
            </a:r>
            <a:r>
              <a:rPr lang="hu-HU" dirty="0"/>
              <a:t>, </a:t>
            </a:r>
            <a:r>
              <a:rPr lang="hu-HU" dirty="0" err="1"/>
              <a:t>pending</a:t>
            </a:r>
            <a:r>
              <a:rPr lang="hu-HU" dirty="0"/>
              <a:t> email </a:t>
            </a:r>
            <a:r>
              <a:rPr lang="hu-HU" dirty="0" err="1"/>
              <a:t>discussion</a:t>
            </a:r>
            <a:r>
              <a:rPr lang="hu-HU" dirty="0"/>
              <a:t>.</a:t>
            </a:r>
          </a:p>
          <a:p>
            <a:r>
              <a:rPr lang="en-US" sz="1800" u="sng" dirty="0">
                <a:solidFill>
                  <a:srgbClr val="0563C1"/>
                </a:solidFill>
                <a:effectLst/>
                <a:latin typeface="Calibri" panose="020F0502020204030204" pitchFamily="34" charset="0"/>
                <a:ea typeface="Calibri" panose="020F0502020204030204" pitchFamily="34" charset="0"/>
                <a:hlinkClick r:id="rId2"/>
              </a:rPr>
              <a:t>https://mailarchive.ietf.org/arch/msg/detnet/nE1JoXHN7k81sbKJgcYslA2rgEk/</a:t>
            </a:r>
            <a:endParaRPr lang="en-US" dirty="0"/>
          </a:p>
        </p:txBody>
      </p:sp>
    </p:spTree>
    <p:extLst>
      <p:ext uri="{BB962C8B-B14F-4D97-AF65-F5344CB8AC3E}">
        <p14:creationId xmlns:p14="http://schemas.microsoft.com/office/powerpoint/2010/main" val="22301986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CA13FBA359294AA43EF6911AD5DC8A" ma:contentTypeVersion="7" ma:contentTypeDescription="Skapa ett nytt dokument." ma:contentTypeScope="" ma:versionID="532236d647694d20dbb90bceff78c514">
  <xsd:schema xmlns:xsd="http://www.w3.org/2001/XMLSchema" xmlns:xs="http://www.w3.org/2001/XMLSchema" xmlns:p="http://schemas.microsoft.com/office/2006/metadata/properties" xmlns:ns2="043863bd-7b34-4180-9e9d-7272754de141" xmlns:ns3="680f3ded-1114-4fac-a0d4-8f1049ddc85b" targetNamespace="http://schemas.microsoft.com/office/2006/metadata/properties" ma:root="true" ma:fieldsID="91bd659feb4d34775702e8993c38b173" ns2:_="" ns3:_="">
    <xsd:import namespace="043863bd-7b34-4180-9e9d-7272754de141"/>
    <xsd:import namespace="680f3ded-1114-4fac-a0d4-8f1049ddc85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3863bd-7b34-4180-9e9d-7272754de1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0f3ded-1114-4fac-a0d4-8f1049ddc85b"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DCD509-E5A6-4F1A-85D6-566D091F04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3863bd-7b34-4180-9e9d-7272754de141"/>
    <ds:schemaRef ds:uri="680f3ded-1114-4fac-a0d4-8f1049ddc8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95B229-0FAC-41EF-BDC1-1542F634546F}">
  <ds:schemaRefs>
    <ds:schemaRef ds:uri="http://purl.org/dc/elements/1.1/"/>
    <ds:schemaRef ds:uri="http://purl.org/dc/dcmitype/"/>
    <ds:schemaRef ds:uri="http://purl.org/dc/terms/"/>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680f3ded-1114-4fac-a0d4-8f1049ddc85b"/>
    <ds:schemaRef ds:uri="043863bd-7b34-4180-9e9d-7272754de141"/>
    <ds:schemaRef ds:uri="http://schemas.microsoft.com/office/2006/metadata/properties"/>
  </ds:schemaRefs>
</ds:datastoreItem>
</file>

<file path=customXml/itemProps3.xml><?xml version="1.0" encoding="utf-8"?>
<ds:datastoreItem xmlns:ds="http://schemas.openxmlformats.org/officeDocument/2006/customXml" ds:itemID="{D6C67825-8C3F-4748-8691-0516FC3FC0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22843</TotalTime>
  <Words>398</Words>
  <Application>Microsoft Office PowerPoint</Application>
  <PresentationFormat>On-screen Show (4:3)</PresentationFormat>
  <Paragraphs>35</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   FS_DetNet Status</vt:lpstr>
      <vt:lpstr>FS_ DetNet status after SA2#152E</vt:lpstr>
      <vt:lpstr>Remaining FFSs in the TR</vt:lpstr>
      <vt:lpstr>IETF LS status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Ericsson</cp:lastModifiedBy>
  <cp:revision>1316</cp:revision>
  <dcterms:created xsi:type="dcterms:W3CDTF">2008-08-30T09:32:10Z</dcterms:created>
  <dcterms:modified xsi:type="dcterms:W3CDTF">2022-11-28T13:56:33Z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0x0101008BCA13FBA359294AA43EF6911AD5DC8A</vt:lpwstr>
  </property>
</Properties>
</file>