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3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625" autoAdjust="0"/>
  </p:normalViewPr>
  <p:slideViewPr>
    <p:cSldViewPr snapToGrid="0">
      <p:cViewPr varScale="1">
        <p:scale>
          <a:sx n="64" d="100"/>
          <a:sy n="64" d="100"/>
        </p:scale>
        <p:origin x="15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8/27/2022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8/27/2022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26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9236" y="334106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</a:t>
            </a:r>
            <a:r>
              <a:rPr lang="en-US" altLang="zh-CN" sz="1400" b="1" dirty="0" smtClean="0">
                <a:effectLst/>
              </a:rPr>
              <a:t>6971</a:t>
            </a:r>
            <a:endParaRPr lang="de-DE" sz="1400" b="1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</a:t>
            </a:r>
            <a:r>
              <a:rPr lang="en-US" altLang="zh-CN" sz="1200" dirty="0" smtClean="0">
                <a:solidFill>
                  <a:schemeClr val="bg1"/>
                </a:solidFill>
              </a:rPr>
              <a:t>52</a:t>
            </a:r>
            <a:r>
              <a:rPr lang="en-GB" altLang="de-DE" sz="1200" dirty="0" smtClean="0">
                <a:solidFill>
                  <a:schemeClr val="bg1"/>
                </a:solidFill>
              </a:rPr>
              <a:t>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17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26</a:t>
            </a:r>
            <a:r>
              <a:rPr lang="en-GB" altLang="zh-CN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August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FS_AMP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zh-CN" sz="1800" dirty="0" smtClean="0"/>
              <a:t>Zhuoyi Chen</a:t>
            </a: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China Telecom </a:t>
            </a:r>
            <a:r>
              <a:rPr lang="en-US" altLang="en-US" sz="1800" dirty="0">
                <a:latin typeface="Arial" panose="020B0604020202020204" pitchFamily="34" charset="0"/>
              </a:rPr>
              <a:t>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7"/>
            <a:ext cx="8695692" cy="439772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 smtClean="0"/>
              <a:t>TR </a:t>
            </a:r>
            <a:r>
              <a:rPr lang="en-US" altLang="de-DE" sz="1400" kern="0" dirty="0"/>
              <a:t>23.700-89 </a:t>
            </a:r>
            <a:r>
              <a:rPr lang="en-US" altLang="de-DE" sz="1400" kern="0" dirty="0" smtClean="0"/>
              <a:t>v0.</a:t>
            </a:r>
            <a:r>
              <a:rPr lang="en-US" altLang="zh-CN" sz="1400" kern="0" dirty="0" smtClean="0"/>
              <a:t>3</a:t>
            </a:r>
            <a:r>
              <a:rPr lang="en-US" altLang="de-DE" sz="1400" kern="0" dirty="0" smtClean="0"/>
              <a:t>.0 </a:t>
            </a:r>
            <a:r>
              <a:rPr lang="en-US" altLang="de-DE" sz="1400" kern="0" dirty="0"/>
              <a:t>is </a:t>
            </a:r>
            <a:r>
              <a:rPr lang="en-US" altLang="de-DE" sz="1400" kern="0" dirty="0" smtClean="0"/>
              <a:t>available and ready for </a:t>
            </a:r>
            <a:r>
              <a:rPr lang="en-US" altLang="de-DE" sz="1400" kern="0" dirty="0" smtClean="0"/>
              <a:t>TSG SA#97E</a:t>
            </a:r>
            <a:r>
              <a:rPr lang="en-US" altLang="zh-CN" sz="1400" kern="0" dirty="0" smtClean="0"/>
              <a:t> </a:t>
            </a:r>
            <a:r>
              <a:rPr lang="en-US" altLang="de-DE" sz="1400" kern="0" dirty="0" smtClean="0"/>
              <a:t>approval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Evaluation and Conclusion </a:t>
            </a:r>
            <a:r>
              <a:rPr lang="en-US" altLang="de-DE" sz="1400" dirty="0" smtClean="0"/>
              <a:t>are</a:t>
            </a:r>
            <a:r>
              <a:rPr lang="hu-HU" altLang="de-DE" sz="1400" dirty="0" smtClean="0"/>
              <a:t> documented</a:t>
            </a:r>
            <a:endParaRPr lang="en-US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Study phase is </a:t>
            </a:r>
            <a:r>
              <a:rPr lang="en-US" altLang="de-DE" sz="1400" dirty="0" smtClean="0"/>
              <a:t>completed.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Normative </a:t>
            </a:r>
            <a:r>
              <a:rPr lang="en-US" altLang="zh-CN" sz="1400" dirty="0"/>
              <a:t>WID </a:t>
            </a:r>
            <a:r>
              <a:rPr lang="en-US" altLang="zh-CN" sz="1400" dirty="0" smtClean="0"/>
              <a:t>is submitted and approved at SA2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Key Issue #1: RFSP Index consistency when UE moves from 5GC to </a:t>
            </a:r>
            <a:r>
              <a:rPr lang="de-DE" altLang="de-DE" sz="1800" b="1" kern="0" dirty="0" smtClean="0"/>
              <a:t>EPC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4</a:t>
            </a:r>
            <a:r>
              <a:rPr lang="de-DE" altLang="de-DE" sz="1400" dirty="0" smtClean="0"/>
              <a:t> papers </a:t>
            </a:r>
            <a:r>
              <a:rPr lang="de-DE" altLang="de-DE" sz="1400" dirty="0"/>
              <a:t>for solution update </a:t>
            </a:r>
            <a:r>
              <a:rPr lang="de-DE" altLang="de-DE" sz="1400" dirty="0" smtClean="0"/>
              <a:t>are </a:t>
            </a:r>
            <a:r>
              <a:rPr lang="de-DE" altLang="de-DE" sz="1400" dirty="0"/>
              <a:t>approved</a:t>
            </a:r>
            <a:r>
              <a:rPr lang="de-DE" altLang="de-DE" sz="1400" dirty="0" smtClean="0"/>
              <a:t>.</a:t>
            </a:r>
            <a:endParaRPr lang="de-DE" altLang="de-DE" sz="1600" b="1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Evaluation and Conclusion on KI#1 per N26 based and without N26 interface interworking scenario are discussed and reach agreement.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kern="0" dirty="0"/>
              <a:t>Next Steps</a:t>
            </a:r>
            <a:r>
              <a:rPr lang="en-US" altLang="zh-CN" sz="1800" kern="0" dirty="0"/>
              <a:t>:  </a:t>
            </a:r>
            <a:r>
              <a:rPr lang="en-US" altLang="zh-CN" sz="1800" kern="0" dirty="0" smtClean="0"/>
              <a:t>SA2 normative work based on the conclusion (0.5TU)</a:t>
            </a:r>
            <a:endParaRPr lang="en-US" altLang="zh-CN" sz="1800" kern="0" dirty="0"/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b="1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800" b="1" dirty="0" smtClean="0"/>
              <a:t>RAN </a:t>
            </a:r>
            <a:r>
              <a:rPr lang="en-US" altLang="zh-CN" sz="1800" b="1" dirty="0"/>
              <a:t>impacts and dependencies</a:t>
            </a:r>
            <a:r>
              <a:rPr lang="en-US" altLang="zh-CN" sz="1800" dirty="0"/>
              <a:t>:</a:t>
            </a:r>
            <a:endParaRPr lang="de-DE" altLang="zh-CN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 RAN impacts or dependencies are identified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072586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(2/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SA2#153E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Normative work begins at SA2.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SA2#149-E,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TR Skeleton, TR Scope, Architectural Assumption, Key Issues, allow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solutions. 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SA2#150-E,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new Key Issue could be allowed and the last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e-meeting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new solution(s).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SA2#151-E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TU </a:t>
            </a: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</a:rPr>
              <a:t>assigned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SA2#152-E,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solution clean-up,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evaluation and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conclusion.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ormative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WID creation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Submit TR23.700-89 to SA#97E.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/>
              <a:t>SA2#153-</a:t>
            </a:r>
            <a:r>
              <a:rPr lang="en-US" altLang="zh-CN" sz="1200" dirty="0" smtClean="0"/>
              <a:t>E: 0.25 TU assigned, for normative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/>
              <a:t>SA2#154AH: 0.25 TU assigned, for normative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None.</a:t>
            </a: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91" y="2815682"/>
            <a:ext cx="8788001" cy="46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</a:t>
            </a:r>
            <a:r>
              <a:rPr lang="en-US" altLang="de-DE" sz="2800" b="1" dirty="0" smtClean="0"/>
              <a:t>at SA#96E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TR23.700-89 is ready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Evaluation and conclusion are documented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Study phase is completed and normative WID proposal is for </a:t>
            </a:r>
            <a:r>
              <a:rPr lang="en-US" altLang="de-DE" sz="1200" kern="0" dirty="0" smtClean="0"/>
              <a:t>SA </a:t>
            </a:r>
            <a:r>
              <a:rPr lang="en-US" altLang="zh-CN" sz="1200" kern="0" dirty="0" smtClean="0"/>
              <a:t>Plenary </a:t>
            </a:r>
            <a:r>
              <a:rPr lang="en-US" altLang="de-DE" sz="1200" kern="0" dirty="0" smtClean="0"/>
              <a:t>approval</a:t>
            </a:r>
            <a:endParaRPr lang="en-US" altLang="de-DE" sz="12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</a:t>
            </a:r>
            <a:r>
              <a:rPr lang="en-US" altLang="zh-CN" sz="1600" b="1" dirty="0" smtClean="0"/>
              <a:t>dependencies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 RAN </a:t>
            </a:r>
            <a:r>
              <a:rPr lang="en-US" altLang="zh-CN" sz="1200" dirty="0"/>
              <a:t>impacts or dependencies </a:t>
            </a:r>
            <a:r>
              <a:rPr lang="en-US" altLang="zh-CN" sz="1200" dirty="0" smtClean="0"/>
              <a:t>are identified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20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>
                <a:cs typeface="Arial" panose="020B0604020202020204" pitchFamily="34" charset="0"/>
              </a:rPr>
              <a:t>Next </a:t>
            </a:r>
            <a:r>
              <a:rPr lang="de-DE" altLang="zh-CN" sz="1600" b="1" dirty="0" smtClean="0">
                <a:cs typeface="Arial" panose="020B0604020202020204" pitchFamily="34" charset="0"/>
              </a:rPr>
              <a:t>steps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 smtClean="0"/>
              <a:t>SA2#153E (0.25 TU): </a:t>
            </a:r>
            <a:r>
              <a:rPr lang="en-US" altLang="zh-CN" sz="1200" dirty="0" smtClean="0"/>
              <a:t>Normative work begins at SA2.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zh-CN" sz="1200" b="1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506029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7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dcc30912-d230-4cc2-b11f-bb5ca2a6b6f5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47934</TotalTime>
  <Words>338</Words>
  <Application>Microsoft Office PowerPoint</Application>
  <PresentationFormat>全屏显示(4:3)</PresentationFormat>
  <Paragraphs>73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FS_AMP Status Report</vt:lpstr>
      <vt:lpstr>FS_AMP status after SA2#152E (1/2)</vt:lpstr>
      <vt:lpstr>FS_AMP status after SA2#152E (2/2)</vt:lpstr>
      <vt:lpstr>FS_AMP status at SA#96E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S2-2207101</cp:lastModifiedBy>
  <cp:revision>1883</cp:revision>
  <dcterms:created xsi:type="dcterms:W3CDTF">2008-08-30T09:32:10Z</dcterms:created>
  <dcterms:modified xsi:type="dcterms:W3CDTF">2022-08-27T03:27:56Z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