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3" r:id="rId7"/>
    <p:sldId id="791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6" d="100"/>
          <a:sy n="86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altLang="ko-KR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– 26 August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S2-2206976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WG2#151E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– 26 August,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85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after SA#96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82438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30594" y="2370338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v0.4.0 generated based on agreed contributions and sent to SA for information.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WID on </a:t>
            </a:r>
            <a:r>
              <a:rPr lang="en-US" altLang="de-DE" sz="1400" kern="0" dirty="0" err="1"/>
              <a:t>eUEPO</a:t>
            </a:r>
            <a:r>
              <a:rPr lang="en-US" altLang="de-DE" sz="1400" kern="0" dirty="0"/>
              <a:t> is approved by SA2. Objectives for KI#3 and #4 are included.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46 papers were submitted including one LS OUT, 19 papers were approved, 9 papers was merged, 3 paper was noted, 0 paper was postponed, 15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 OUT to SA3 is approved in S2-2207501.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b="1" kern="0" dirty="0"/>
              <a:t>Contentious Issue: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whether and how to provide VPLMN ID to UE by H-PCF.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RAN impacts and dependencies: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open issues in the conclusion for KI#1 and #3, reach conclusion for KI #2.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SA2#152E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30594" y="2370338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is available </a:t>
            </a:r>
            <a:r>
              <a:rPr lang="en-US" altLang="de-DE" sz="1400" kern="0" dirty="0">
                <a:hlinkClick r:id="rId3"/>
              </a:rPr>
              <a:t>here</a:t>
            </a:r>
            <a:r>
              <a:rPr lang="en-US" altLang="de-DE" sz="1400" kern="0" dirty="0"/>
              <a:t> and</a:t>
            </a:r>
            <a:r>
              <a:rPr lang="en-US" sz="1400" kern="0" dirty="0"/>
              <a:t> sent to TSG SA for Information.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0.75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Latest SID is in S2-2207682, latest WID is in S2-2207881.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46 papers were submitted including one LS OUT, 19 papers were approved, 9 papers was merged, 3 paper was noted, 0 paper was postponed, 15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S2-2207500.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6 existing solutions were updated, no conclusion paper was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S2-2207883.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Key Issue is updated with including standardized Traffic Categories based on GSMA requirements.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S2-2207504.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whether and how to provide VPLMN ID to UE by H-PCF.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(SA2#153E)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Resolve open issues in the conclusion for KI#1 and #3, reach conclusion for KI #2.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Approve LS OUT to GSMA on KI #4.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TR approval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200" dirty="0"/>
              <a:t>NOTE: No new solution will be handled at next meeting.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>
              <a:highlight>
                <a:srgbClr val="FFFF00"/>
              </a:highlight>
            </a:endParaRP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FS_eUEPO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66961"/>
              </p:ext>
            </p:extLst>
          </p:nvPr>
        </p:nvGraphicFramePr>
        <p:xfrm>
          <a:off x="887570" y="1468613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May,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Aug,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Oct,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Nov,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#149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#150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#151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#152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#153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#154AH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371475" y="2183296"/>
            <a:ext cx="8230153" cy="2370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SA2#149e, 0.5 TU assigned, 15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TR Skeleton, TR Scope, Architectural Assumption, Key Issues.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SA2#150e,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Key issue update and new solutions. Last e-meeting for new Key Issue.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SA2#151e,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solution. Last e-meeting for new solution. Potential TR for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SA2#152(e),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 and conclusion, TR for information and potential TR for approval, potential WID discussion and approval.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SA2#153(e), 0.75 TU assigned, 23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Potential update on solution and conclusions, WID approval and update.</a:t>
            </a:r>
          </a:p>
        </p:txBody>
      </p:sp>
      <p:sp>
        <p:nvSpPr>
          <p:cNvPr id="6" name="矩形 10">
            <a:extLst>
              <a:ext uri="{FF2B5EF4-FFF2-40B4-BE49-F238E27FC236}">
                <a16:creationId xmlns:a16="http://schemas.microsoft.com/office/drawing/2014/main" id="{BDB0ED56-7455-4CA7-862C-BE93F623875D}"/>
              </a:ext>
            </a:extLst>
          </p:cNvPr>
          <p:cNvSpPr/>
          <p:nvPr/>
        </p:nvSpPr>
        <p:spPr>
          <a:xfrm>
            <a:off x="773130" y="5333151"/>
            <a:ext cx="4347665" cy="242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76" dirty="0">
                <a:solidFill>
                  <a:srgbClr val="FF0000"/>
                </a:solidFill>
              </a:rPr>
              <a:t>*The Work Plan will be updated and reflected in status report after each meeting.</a:t>
            </a:r>
            <a:endParaRPr lang="zh-CN" altLang="en-US" sz="976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61265"/>
              </p:ext>
            </p:extLst>
          </p:nvPr>
        </p:nvGraphicFramePr>
        <p:xfrm>
          <a:off x="886378" y="175519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FS_eUEPO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43249</TotalTime>
  <Words>726</Words>
  <Application>Microsoft Office PowerPoint</Application>
  <PresentationFormat>On-screen Show (4:3)</PresentationFormat>
  <Paragraphs>111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等线</vt:lpstr>
      <vt:lpstr>Arial</vt:lpstr>
      <vt:lpstr>Calibri</vt:lpstr>
      <vt:lpstr>Times New Roman</vt:lpstr>
      <vt:lpstr>Office Theme</vt:lpstr>
      <vt:lpstr>FS_eUEPO Status Report</vt:lpstr>
      <vt:lpstr>FS_eUEPO status after SA#96</vt:lpstr>
      <vt:lpstr>FS_eUEPO status at SA2#152E</vt:lpstr>
      <vt:lpstr>FS_eUEPO status at SA2#152E (2/2)</vt:lpstr>
      <vt:lpstr>Rel-18 FS_eUEPO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Shan, Chang Hong</cp:lastModifiedBy>
  <cp:revision>1885</cp:revision>
  <dcterms:created xsi:type="dcterms:W3CDTF">2008-08-30T09:32:10Z</dcterms:created>
  <dcterms:modified xsi:type="dcterms:W3CDTF">2022-08-29T08:51:16Z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