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61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6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94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07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3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88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31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10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01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0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21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1C2FE-05B5-407A-9B7B-4881CABFFE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D180-222D-4BBF-A275-3C135FD25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80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Way forward of 5MBS CC#3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LiMeng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55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51DDE-06F9-4181-820E-97E31E94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Background</a:t>
            </a:r>
            <a:endParaRPr lang="zh-CN" altLang="en-US" b="1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28434A9-0A8A-4F43-82E3-0FFF13CE4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602"/>
          </a:xfrm>
        </p:spPr>
        <p:txBody>
          <a:bodyPr>
            <a:normAutofit/>
          </a:bodyPr>
          <a:lstStyle/>
          <a:p>
            <a:r>
              <a:rPr lang="en-US" altLang="zh-CN" dirty="0"/>
              <a:t>UE pre-configuration: </a:t>
            </a:r>
            <a:r>
              <a:rPr lang="en-US" altLang="zh-CN" u="sng" dirty="0" err="1"/>
              <a:t>SoH</a:t>
            </a:r>
            <a:r>
              <a:rPr lang="en-US" altLang="zh-CN" u="sng" dirty="0"/>
              <a:t> today</a:t>
            </a:r>
            <a:r>
              <a:rPr lang="en-US" altLang="zh-CN" dirty="0"/>
              <a:t>. </a:t>
            </a:r>
          </a:p>
          <a:p>
            <a:pPr lvl="1"/>
            <a:r>
              <a:rPr lang="en-US" altLang="zh-CN" dirty="0" err="1"/>
              <a:t>SoH</a:t>
            </a:r>
            <a:r>
              <a:rPr lang="en-US" altLang="zh-CN" dirty="0"/>
              <a:t> on Alt#1 and Alt#2. 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690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UE pre-configuration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24693"/>
            <a:ext cx="10515600" cy="49720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sz="2000" b="1" dirty="0"/>
              <a:t>Alt#1</a:t>
            </a:r>
            <a:r>
              <a:rPr lang="en-US" altLang="zh-CN" sz="2000" dirty="0"/>
              <a:t>: For receiving broadcast, UE does not need to register to the PLMN.</a:t>
            </a:r>
          </a:p>
          <a:p>
            <a:pPr lvl="1">
              <a:spcAft>
                <a:spcPts val="1200"/>
              </a:spcAft>
            </a:pPr>
            <a:r>
              <a:rPr lang="en-US" altLang="zh-CN" sz="2000" b="1" dirty="0"/>
              <a:t>Huawei et al.</a:t>
            </a:r>
            <a:r>
              <a:rPr lang="en-US" altLang="zh-CN" sz="2000" dirty="0"/>
              <a:t>: S2-2206088r00 (LS), and S2-2206089r00 (CR). </a:t>
            </a:r>
          </a:p>
          <a:p>
            <a:pPr>
              <a:spcAft>
                <a:spcPts val="600"/>
              </a:spcAft>
            </a:pPr>
            <a:r>
              <a:rPr lang="en-US" altLang="zh-CN" sz="2000" b="1" dirty="0"/>
              <a:t>Alt#2</a:t>
            </a:r>
            <a:r>
              <a:rPr lang="en-US" altLang="zh-CN" sz="2000" dirty="0"/>
              <a:t>: For receiving broadcast, UE has to register to the PLMN.</a:t>
            </a:r>
          </a:p>
          <a:p>
            <a:pPr lvl="1">
              <a:spcAft>
                <a:spcPts val="1200"/>
              </a:spcAft>
            </a:pPr>
            <a:r>
              <a:rPr lang="en-US" altLang="zh-CN" sz="2000" b="1" dirty="0"/>
              <a:t>Qualcomm et al.: </a:t>
            </a:r>
            <a:r>
              <a:rPr lang="en-US" altLang="zh-CN" sz="2000" dirty="0"/>
              <a:t>S2-2205758r00 (LS), and S2-2205757r00 (CR). </a:t>
            </a:r>
          </a:p>
          <a:p>
            <a:endParaRPr lang="en-US" altLang="zh-CN" sz="2000" dirty="0"/>
          </a:p>
          <a:p>
            <a:r>
              <a:rPr lang="en-US" altLang="zh-CN" sz="2400" dirty="0"/>
              <a:t>It is proposed to have a </a:t>
            </a:r>
            <a:r>
              <a:rPr lang="en-US" altLang="zh-CN" sz="2400" dirty="0" err="1"/>
              <a:t>SoH</a:t>
            </a:r>
            <a:r>
              <a:rPr lang="en-US" altLang="zh-CN" sz="2400" dirty="0"/>
              <a:t> in CC#3:</a:t>
            </a:r>
          </a:p>
          <a:p>
            <a:pPr lvl="1"/>
            <a:r>
              <a:rPr lang="en-US" altLang="zh-CN" sz="2000" b="1" dirty="0"/>
              <a:t>Q1</a:t>
            </a:r>
            <a:r>
              <a:rPr lang="en-US" altLang="zh-CN" sz="2000" dirty="0"/>
              <a:t>: Can </a:t>
            </a:r>
            <a:r>
              <a:rPr lang="en-US" altLang="zh-CN" sz="2000" b="1" dirty="0"/>
              <a:t>Alt#1</a:t>
            </a:r>
            <a:r>
              <a:rPr lang="en-US" altLang="zh-CN" sz="2000" dirty="0"/>
              <a:t>, i.e., S2-2206088r00 (LS), and S2-2206089r00 (CR), be agreed?</a:t>
            </a:r>
          </a:p>
          <a:p>
            <a:pPr lvl="2"/>
            <a:r>
              <a:rPr lang="en-US" altLang="zh-CN" sz="1800" dirty="0"/>
              <a:t>Yes:</a:t>
            </a:r>
          </a:p>
          <a:p>
            <a:pPr lvl="2"/>
            <a:r>
              <a:rPr lang="en-US" altLang="zh-CN" sz="1800" dirty="0"/>
              <a:t>No:</a:t>
            </a:r>
          </a:p>
          <a:p>
            <a:pPr lvl="1"/>
            <a:r>
              <a:rPr lang="en-US" altLang="zh-CN" sz="2000" b="1" dirty="0"/>
              <a:t>Q2:</a:t>
            </a:r>
            <a:r>
              <a:rPr lang="en-US" altLang="zh-CN" sz="2000" dirty="0"/>
              <a:t> Can </a:t>
            </a:r>
            <a:r>
              <a:rPr lang="en-US" altLang="zh-CN" sz="2000" b="1" dirty="0"/>
              <a:t>Alt#2</a:t>
            </a:r>
            <a:r>
              <a:rPr lang="en-US" altLang="zh-CN" sz="2000" dirty="0"/>
              <a:t>, i.e., S2-2205758r00 (LS), and S2-2205757r00 (CR), be agreed?</a:t>
            </a:r>
          </a:p>
          <a:p>
            <a:pPr lvl="2"/>
            <a:r>
              <a:rPr lang="en-US" altLang="zh-CN" sz="1800" dirty="0"/>
              <a:t>Yes:</a:t>
            </a:r>
          </a:p>
          <a:p>
            <a:pPr lvl="2"/>
            <a:r>
              <a:rPr lang="en-US" altLang="zh-CN" sz="18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316208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153</Words>
  <Application>Microsoft Office PowerPoint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Way forward of 5MBS CC#3</vt:lpstr>
      <vt:lpstr>Background</vt:lpstr>
      <vt:lpstr>UE pre-configuration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of 5MBS</dc:title>
  <dc:creator>Huawei revision</dc:creator>
  <cp:lastModifiedBy>huawei revision 3</cp:lastModifiedBy>
  <cp:revision>36</cp:revision>
  <dcterms:created xsi:type="dcterms:W3CDTF">2022-08-17T07:39:06Z</dcterms:created>
  <dcterms:modified xsi:type="dcterms:W3CDTF">2022-08-23T11:58:45Z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(3)3NxOlia7uJRY9qWYAzsdtldMyfcHqefxaiEyd5Vb/E2xpeXp1W0/KmJOiVF9+qOsnivwbH6u
dkUXnj3QKjHI1ycvtmGe2A529b9EEEPPHffJtKpyMBZWJgbeApVQb++xGsyvsOdB4P7rwGmf
Gl+kK4BTmF7hSQOO6hbTNlV9GJCBeKD5XghKLH2++ck7+3yf6y4yOi8WAmM8acl8KZx5z2hw
x5NxJ+MtOSIx8kLmpk</vt:lpwstr>
  </property>
  <property fmtid="{D5CDD505-2E9C-101B-9397-08002B2CF9AE}" pid="3" name="_2015_ms_pID_7253431">
    <vt:lpwstr>OxwVhRR5SakRUDsFkNqXhvK9TTiA6UQpIpjG/Vh7oqiMYpk5AOiYaL
83dnu4+8DgCf81X5BGmcB4MH1FR/BfX4oos2wKJIQ9z7BCljXlZjPwOIL4QZFmAge7/kerss
uSL9N7FoV9zXkxEk9JCKWQxNTrYwkCWN+TRwyDQaNSq+T9X9LFqezhergnMNa1YzqIEJgjGO
xvW1u4+IVMfJ4sdvTMEENQ/e0RmqKWWq2XHN</vt:lpwstr>
  </property>
  <property fmtid="{D5CDD505-2E9C-101B-9397-08002B2CF9AE}" pid="4" name="_2015_ms_pID_7253432">
    <vt:lpwstr>Wg==</vt:lpwstr>
  </property>
</Properties>
</file>