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3" r:id="rId8"/>
    <p:sldId id="792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3" d="100"/>
          <a:sy n="73" d="100"/>
        </p:scale>
        <p:origin x="4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SA WG2 Meeting #S2-151E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16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20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S2-2205345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SA2 151E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SA WG2#151E Electronic, M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 16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20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iebau2\Documents\Documents\3gpp\0WG2_Arch\151-Elbonia-2205\Docs\S2-2204899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for 5WWC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L</a:t>
            </a:r>
            <a:r>
              <a:rPr lang="en-GB" sz="1800" b="1" dirty="0">
                <a:latin typeface="Arial" charset="0"/>
              </a:rPr>
              <a:t>aurent Thiébaut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during the April meeting, concentrate on solutions (new and updated). </a:t>
            </a: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 solution are not expected after April meeting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. (Only solution updates or solution merges are expected after this meeting).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May agree to a SID update shifting the TR approval to December plenary due to the need to get feedback from BBF/</a:t>
            </a:r>
            <a:r>
              <a:rPr lang="en-CA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Cablelabs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(feedback to be requested from August meeting when solutions are completed)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(and send TR for information)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CA" sz="1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1 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(different handling of devices) (evaluation and conclusions using BBF/CableLabs feedback). </a:t>
            </a:r>
            <a:r>
              <a:rPr lang="en-CA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KI1 in Q1 2023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August (November) meeting have about KI 2 (KI1)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2 first weeks of June a moderated email discussion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rd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or 4</a:t>
            </a:r>
            <a:r>
              <a:rPr lang="en-CA" sz="1400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week of June a conf call where we can exchange on the Evaluation of the solutions and on the road to conclusions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</a:rPr>
              <a:t>At the August/November meeting, only one document will be taken as baseline for evaluation and conclusions. The other documents being for TR update will be for solution updates (August).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997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New solutions added in Q2.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ew solution are not expected anymore</a:t>
            </a:r>
            <a:endParaRPr lang="en-CA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November meeting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1 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(different handling of devices) (using BBF/CableLabs feedback).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KI1 in Q1 2023</a:t>
            </a:r>
            <a:endParaRPr lang="en-CA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CA" sz="12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164160"/>
              </p:ext>
            </p:extLst>
          </p:nvPr>
        </p:nvGraphicFramePr>
        <p:xfrm>
          <a:off x="186300" y="1481714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FS_5WWC_Ph2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the support for 5WWC, 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sng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Dec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SP-211640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</a:p>
                    <a:p>
                      <a:pPr algn="ctr"/>
                      <a:r>
                        <a:rPr lang="en-GB" sz="140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S2-2204899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RAN and SA3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 for RAN and none determined yet for SA3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Complete all solutions in August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 conclude on KI 2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(slicing for Non 3GPP)(evaluation and conclusions).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Normative work for KI2 in October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KI completion in Q1 2023 (due to late feedback from BBF/CableLabs)</a:t>
            </a:r>
            <a:endParaRPr lang="fr-FR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7944</TotalTime>
  <Words>429</Words>
  <Application>Microsoft Office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Symbol</vt:lpstr>
      <vt:lpstr>Times New Roman</vt:lpstr>
      <vt:lpstr>Office Theme</vt:lpstr>
      <vt:lpstr>SA WG2 Status report for 5WWC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LTHM1</cp:lastModifiedBy>
  <cp:revision>1298</cp:revision>
  <dcterms:created xsi:type="dcterms:W3CDTF">2008-08-30T09:32:10Z</dcterms:created>
  <dcterms:modified xsi:type="dcterms:W3CDTF">2022-05-23T09:45:07Z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