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303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2129F058-763D-4130-889E-F5049A919639}"/>
    <pc:docChg chg="modMainMaster">
      <pc:chgData name="Chandramouli, Devaki (Nokia - US/Dallas)" userId="ebf2a9f8-651b-4485-926f-9d93c0eafbc5" providerId="ADAL" clId="{2129F058-763D-4130-889E-F5049A919639}" dt="2022-05-06T17:34:08.406" v="15" actId="20577"/>
      <pc:docMkLst>
        <pc:docMk/>
      </pc:docMkLst>
      <pc:sldMasterChg chg="modSldLayout">
        <pc:chgData name="Chandramouli, Devaki (Nokia - US/Dallas)" userId="ebf2a9f8-651b-4485-926f-9d93c0eafbc5" providerId="ADAL" clId="{2129F058-763D-4130-889E-F5049A919639}" dt="2022-05-06T17:34:08.406" v="15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2129F058-763D-4130-889E-F5049A919639}" dt="2022-05-06T17:34:08.406" v="1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2129F058-763D-4130-889E-F5049A919639}" dt="2022-05-06T17:06:04.713" v="1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2129F058-763D-4130-889E-F5049A919639}" dt="2022-05-06T17:34:08.406" v="1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A52F49C7-A949-4D88-8D3D-555F0F44015B}"/>
    <pc:docChg chg="modSld">
      <pc:chgData name="Chandramouli, Devaki (Nokia - US/Dallas)" userId="ebf2a9f8-651b-4485-926f-9d93c0eafbc5" providerId="ADAL" clId="{A52F49C7-A949-4D88-8D3D-555F0F44015B}" dt="2022-03-29T01:44:19.648" v="15" actId="20577"/>
      <pc:docMkLst>
        <pc:docMk/>
      </pc:docMkLst>
      <pc:sldChg chg="modSp mod">
        <pc:chgData name="Chandramouli, Devaki (Nokia - US/Dallas)" userId="ebf2a9f8-651b-4485-926f-9d93c0eafbc5" providerId="ADAL" clId="{A52F49C7-A949-4D88-8D3D-555F0F44015B}" dt="2022-03-29T01:44:19.648" v="15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A52F49C7-A949-4D88-8D3D-555F0F44015B}" dt="2022-03-29T01:44:19.648" v="15" actId="20577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1857DF65-E457-4C7A-80EF-700A53CD7767}"/>
    <pc:docChg chg="modSld modMainMaster">
      <pc:chgData name="Chandramouli, Devaki (Nokia - US/Dallas)" userId="ebf2a9f8-651b-4485-926f-9d93c0eafbc5" providerId="ADAL" clId="{1857DF65-E457-4C7A-80EF-700A53CD7767}" dt="2022-02-28T22:32:14.772" v="118" actId="20577"/>
      <pc:docMkLst>
        <pc:docMk/>
      </pc:docMkLst>
      <pc:sldChg chg="modSp mod">
        <pc:chgData name="Chandramouli, Devaki (Nokia - US/Dallas)" userId="ebf2a9f8-651b-4485-926f-9d93c0eafbc5" providerId="ADAL" clId="{1857DF65-E457-4C7A-80EF-700A53CD7767}" dt="2022-02-28T22:32:14.772" v="118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1857DF65-E457-4C7A-80EF-700A53CD7767}" dt="2022-02-28T22:32:14.772" v="11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1857DF65-E457-4C7A-80EF-700A53CD7767}" dt="2022-02-28T22:30:17.499" v="117" actId="20577"/>
          <ac:spMkLst>
            <pc:docMk/>
            <pc:sldMk cId="2503194211" sldId="792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1857DF65-E457-4C7A-80EF-700A53CD7767}" dt="2022-02-28T22:28:09.801" v="41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1857DF65-E457-4C7A-80EF-700A53CD7767}" dt="2022-02-28T22:28:09.801" v="4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1857DF65-E457-4C7A-80EF-700A53CD7767}" dt="2022-02-28T22:27:02.409" v="2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1857DF65-E457-4C7A-80EF-700A53CD7767}" dt="2022-02-28T22:26:51.110" v="2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1857DF65-E457-4C7A-80EF-700A53CD7767}" dt="2022-02-28T22:27:02.409" v="2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BB0F5C3-51A8-4916-A4F8-69A1190C5CDF}"/>
    <pc:docChg chg="modSld">
      <pc:chgData name="Chandramouli, Devaki (Nokia - US/Dallas)" userId="ebf2a9f8-651b-4485-926f-9d93c0eafbc5" providerId="ADAL" clId="{3BB0F5C3-51A8-4916-A4F8-69A1190C5CDF}" dt="2022-03-29T01:46:31.962" v="27" actId="20577"/>
      <pc:docMkLst>
        <pc:docMk/>
      </pc:docMkLst>
      <pc:sldChg chg="addSp modSp mod">
        <pc:chgData name="Chandramouli, Devaki (Nokia - US/Dallas)" userId="ebf2a9f8-651b-4485-926f-9d93c0eafbc5" providerId="ADAL" clId="{3BB0F5C3-51A8-4916-A4F8-69A1190C5CDF}" dt="2022-03-29T01:46:31.962" v="27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3BB0F5C3-51A8-4916-A4F8-69A1190C5CDF}" dt="2022-03-29T01:46:31.962" v="27" actId="20577"/>
          <ac:spMkLst>
            <pc:docMk/>
            <pc:sldMk cId="2503194211" sldId="792"/>
            <ac:spMk id="2" creationId="{B0019D6D-B297-4768-8006-EE25A951ED74}"/>
          </ac:spMkLst>
        </pc:spChg>
        <pc:spChg chg="mod">
          <ac:chgData name="Chandramouli, Devaki (Nokia - US/Dallas)" userId="ebf2a9f8-651b-4485-926f-9d93c0eafbc5" providerId="ADAL" clId="{3BB0F5C3-51A8-4916-A4F8-69A1190C5CDF}" dt="2022-03-29T01:45:23.075" v="0" actId="20577"/>
          <ac:spMkLst>
            <pc:docMk/>
            <pc:sldMk cId="2503194211" sldId="792"/>
            <ac:spMk id="29698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84A9E479-7820-4A9A-8B11-D541BA2FA06E}"/>
    <pc:docChg chg="custSel modSld modMainMaster">
      <pc:chgData name="Chandramouli, Devaki (Nokia - US/Dallas)" userId="ebf2a9f8-651b-4485-926f-9d93c0eafbc5" providerId="ADAL" clId="{84A9E479-7820-4A9A-8B11-D541BA2FA06E}" dt="2022-05-23T05:20:17.822" v="437" actId="20577"/>
      <pc:docMkLst>
        <pc:docMk/>
      </pc:docMkLst>
      <pc:sldChg chg="delSp modSp mod">
        <pc:chgData name="Chandramouli, Devaki (Nokia - US/Dallas)" userId="ebf2a9f8-651b-4485-926f-9d93c0eafbc5" providerId="ADAL" clId="{84A9E479-7820-4A9A-8B11-D541BA2FA06E}" dt="2022-05-23T04:54:18.673" v="424" actId="20577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84A9E479-7820-4A9A-8B11-D541BA2FA06E}" dt="2022-05-23T04:43:04.926" v="6" actId="478"/>
          <ac:spMkLst>
            <pc:docMk/>
            <pc:sldMk cId="2503194211" sldId="792"/>
            <ac:spMk id="2" creationId="{B0019D6D-B297-4768-8006-EE25A951ED74}"/>
          </ac:spMkLst>
        </pc:spChg>
        <pc:spChg chg="mod">
          <ac:chgData name="Chandramouli, Devaki (Nokia - US/Dallas)" userId="ebf2a9f8-651b-4485-926f-9d93c0eafbc5" providerId="ADAL" clId="{84A9E479-7820-4A9A-8B11-D541BA2FA06E}" dt="2022-05-23T04:54:18.673" v="424" actId="20577"/>
          <ac:spMkLst>
            <pc:docMk/>
            <pc:sldMk cId="2503194211" sldId="792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84A9E479-7820-4A9A-8B11-D541BA2FA06E}" dt="2022-05-23T05:20:17.822" v="43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84A9E479-7820-4A9A-8B11-D541BA2FA06E}" dt="2022-05-23T05:20:17.822" v="43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84A9E479-7820-4A9A-8B11-D541BA2FA06E}" dt="2022-05-23T04:42:49.704" v="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4A9E479-7820-4A9A-8B11-D541BA2FA06E}" dt="2022-05-23T04:42:49.704" v="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0CAB76D6-4C52-4A46-BEB4-4996D607B1B5}"/>
    <pc:docChg chg="modMainMaster">
      <pc:chgData name="Chandramouli, Devaki (Nokia - US/Dallas)" userId="ebf2a9f8-651b-4485-926f-9d93c0eafbc5" providerId="ADAL" clId="{0CAB76D6-4C52-4A46-BEB4-4996D607B1B5}" dt="2022-03-29T05:24:28.083" v="27" actId="6549"/>
      <pc:docMkLst>
        <pc:docMk/>
      </pc:docMkLst>
      <pc:sldMasterChg chg="modSp mod modSldLayout">
        <pc:chgData name="Chandramouli, Devaki (Nokia - US/Dallas)" userId="ebf2a9f8-651b-4485-926f-9d93c0eafbc5" providerId="ADAL" clId="{0CAB76D6-4C52-4A46-BEB4-4996D607B1B5}" dt="2022-03-29T05:24:28.083" v="27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0CAB76D6-4C52-4A46-BEB4-4996D607B1B5}" dt="2022-03-29T05:24:28.083" v="27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0CAB76D6-4C52-4A46-BEB4-4996D607B1B5}" dt="2022-03-29T05:24:09.131" v="17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0CAB76D6-4C52-4A46-BEB4-4996D607B1B5}" dt="2022-03-29T05:24:09.131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0CAB76D6-4C52-4A46-BEB4-4996D607B1B5}" dt="2022-03-29T05:23:56.172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WG2#151E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May 16th –  20th,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S2-2205391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WG2#151E</a:t>
            </a:r>
            <a:r>
              <a:rPr lang="en-GB" altLang="de-DE" sz="1200" baseline="0" dirty="0">
                <a:solidFill>
                  <a:schemeClr val="bg1"/>
                </a:solidFill>
              </a:rPr>
              <a:t> May 16 - 20,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at SA#96E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16 normative CRs approved for stage 2 specifications - TS 23.501/23.502/503.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1" dirty="0"/>
              <a:t>Maintenance corrections: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Agreed CRs for TS 23.501/2/3 mainly focused on correction and alignment across specifications, consistency between feature description, procedures and service operations.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LS was sent to RAN3 during SA2#150E, response was received during SA2#151E and corresponding alignment CRs were agreed for TS 23.501/2 during SA2#151E.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644119"/>
              </p:ext>
            </p:extLst>
          </p:nvPr>
        </p:nvGraphicFramePr>
        <p:xfrm>
          <a:off x="166966" y="13125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</TotalTime>
  <Words>114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Times New Roman</vt:lpstr>
      <vt:lpstr>Office Theme</vt:lpstr>
      <vt:lpstr>IIoT Status Report</vt:lpstr>
      <vt:lpstr>IIoT status at SA#96E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1298</cp:revision>
  <dcterms:created xsi:type="dcterms:W3CDTF">2008-08-30T09:32:10Z</dcterms:created>
  <dcterms:modified xsi:type="dcterms:W3CDTF">2022-05-23T05:20:37Z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