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84" r:id="rId3"/>
    <p:sldId id="293" r:id="rId4"/>
    <p:sldId id="29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64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97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23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99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47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2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29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11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69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26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96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D9D4-09B9-488F-9D2D-07D390A617B4}" type="datetimeFigureOut">
              <a:rPr lang="zh-CN" altLang="en-US" smtClean="0"/>
              <a:pPr/>
              <a:t>2022/4/12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E7919-EFDF-4458-B635-E5E90F8B3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0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SA2#150E PVS information discussion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25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8254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900" dirty="0" smtClean="0"/>
              <a:t>CT4 LS in S2-2200200 issue 2</a:t>
            </a:r>
            <a:endParaRPr lang="en-GB" altLang="zh-CN" sz="2900" dirty="0"/>
          </a:p>
          <a:p>
            <a:pPr lvl="1" hangingPunct="0"/>
            <a:r>
              <a:rPr lang="en-GB" altLang="zh-CN" dirty="0"/>
              <a:t>CT4 discussed about the correct interpretation and intention of the following stage-2 text, from 3GPP TS 23.501</a:t>
            </a:r>
            <a:r>
              <a:rPr lang="en-GB" altLang="zh-CN" dirty="0" smtClean="0"/>
              <a:t>.</a:t>
            </a:r>
          </a:p>
          <a:p>
            <a:pPr lvl="2" hangingPunct="0"/>
            <a:r>
              <a:rPr lang="en-GB" altLang="zh-CN" i="1" dirty="0"/>
              <a:t>"The AMF may be provided with PVS IP address(</a:t>
            </a:r>
            <a:r>
              <a:rPr lang="en-GB" altLang="zh-CN" i="1" dirty="0" err="1"/>
              <a:t>es</a:t>
            </a:r>
            <a:r>
              <a:rPr lang="en-GB" altLang="zh-CN" i="1" dirty="0"/>
              <a:t>) or PVS FQDN(s) from the DCS during authentication procedure</a:t>
            </a:r>
            <a:r>
              <a:rPr lang="en-GB" altLang="zh-CN" i="1" dirty="0" smtClean="0"/>
              <a:t>."</a:t>
            </a:r>
            <a:endParaRPr lang="zh-CN" altLang="zh-CN" dirty="0"/>
          </a:p>
          <a:p>
            <a:pPr lvl="1" hangingPunct="0"/>
            <a:r>
              <a:rPr lang="en-GB" altLang="zh-CN" dirty="0"/>
              <a:t>CT4 discussed whether such addressing information (IP addresses and/or FQDNs) refer to a </a:t>
            </a:r>
            <a:r>
              <a:rPr lang="en-GB" altLang="zh-CN" dirty="0">
                <a:solidFill>
                  <a:srgbClr val="FF0000"/>
                </a:solidFill>
              </a:rPr>
              <a:t>single PVS server </a:t>
            </a:r>
            <a:r>
              <a:rPr lang="en-GB" altLang="zh-CN" dirty="0"/>
              <a:t>or to </a:t>
            </a:r>
            <a:r>
              <a:rPr lang="en-GB" altLang="zh-CN" dirty="0">
                <a:solidFill>
                  <a:srgbClr val="FF0000"/>
                </a:solidFill>
              </a:rPr>
              <a:t>distinct PVS servers</a:t>
            </a:r>
            <a:r>
              <a:rPr lang="en-GB" altLang="zh-CN" dirty="0" smtClean="0"/>
              <a:t>.</a:t>
            </a:r>
          </a:p>
          <a:p>
            <a:pPr lvl="2" hangingPunct="0"/>
            <a:r>
              <a:rPr lang="en-GB" altLang="zh-CN" dirty="0"/>
              <a:t>In the former </a:t>
            </a:r>
            <a:r>
              <a:rPr lang="en-GB" altLang="zh-CN" dirty="0" smtClean="0"/>
              <a:t>case (if it is meant to convey addressing info of </a:t>
            </a:r>
            <a:r>
              <a:rPr lang="en-GB" altLang="zh-CN" dirty="0" smtClean="0">
                <a:solidFill>
                  <a:srgbClr val="FF0000"/>
                </a:solidFill>
              </a:rPr>
              <a:t>a single PVS server</a:t>
            </a:r>
            <a:r>
              <a:rPr lang="en-GB" altLang="zh-CN" dirty="0" smtClean="0"/>
              <a:t>), CT4 </a:t>
            </a:r>
            <a:r>
              <a:rPr lang="en-GB" altLang="zh-CN" dirty="0"/>
              <a:t>questioned whether multiple FQDNs need to be conveyed to the UE, and whether it would make more sense to just indicate a single FQDN and/or multiple IP addresses, under the assumption that all those IP addresses will point to the same PVS server and therefore any of them could be equally used by the </a:t>
            </a:r>
            <a:r>
              <a:rPr lang="en-GB" altLang="zh-CN" dirty="0" smtClean="0"/>
              <a:t>UE.</a:t>
            </a:r>
          </a:p>
          <a:p>
            <a:pPr lvl="2" hangingPunct="0"/>
            <a:r>
              <a:rPr lang="en-GB" altLang="zh-CN" dirty="0"/>
              <a:t>In the latter case (if it is meant to convey addressing info of </a:t>
            </a:r>
            <a:r>
              <a:rPr lang="en-GB" altLang="zh-CN" dirty="0">
                <a:solidFill>
                  <a:srgbClr val="FF0000"/>
                </a:solidFill>
              </a:rPr>
              <a:t>multiple PVS servers</a:t>
            </a:r>
            <a:r>
              <a:rPr lang="en-GB" altLang="zh-CN" dirty="0"/>
              <a:t>), </a:t>
            </a:r>
            <a:r>
              <a:rPr lang="en-GB" altLang="zh-CN" b="1" u="sng" dirty="0"/>
              <a:t>CT4 questions </a:t>
            </a:r>
            <a:r>
              <a:rPr lang="en-GB" altLang="zh-CN" dirty="0"/>
              <a:t>how such information would be used by the UE, given that </a:t>
            </a:r>
            <a:r>
              <a:rPr lang="en-GB" altLang="zh-CN" b="1" u="sng" dirty="0"/>
              <a:t>there is no text in 3GPP TS 23.501 indicating whether those multiple servers are expected to be selected randomly, or with a given order and criteria (e.g., primary / stand-by)</a:t>
            </a:r>
            <a:r>
              <a:rPr lang="en-GB" altLang="zh-CN" dirty="0" smtClean="0"/>
              <a:t>.</a:t>
            </a:r>
          </a:p>
          <a:p>
            <a:r>
              <a:rPr lang="en-US" altLang="zh-CN" dirty="0" smtClean="0"/>
              <a:t>SA#149e </a:t>
            </a:r>
            <a:r>
              <a:rPr lang="en-US" altLang="zh-CN" dirty="0"/>
              <a:t>meeting </a:t>
            </a:r>
            <a:r>
              <a:rPr lang="en-US" altLang="zh-CN" dirty="0" smtClean="0"/>
              <a:t>LS response (S2-2201693)</a:t>
            </a:r>
            <a:endParaRPr lang="en-US" altLang="zh-CN" dirty="0"/>
          </a:p>
          <a:p>
            <a:pPr lvl="1"/>
            <a:r>
              <a:rPr lang="en-GB" altLang="zh-CN" dirty="0"/>
              <a:t>SA2's expectation is that DCS can provide multiple FQDNs or multiple IP addresses (or both FQDNs and IP addresses) for different PVS servers to the ON-SNPN's AMF, where each FQDN identifies a different PVS.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How </a:t>
            </a:r>
            <a:r>
              <a:rPr lang="en-GB" altLang="zh-CN" dirty="0"/>
              <a:t>the UE uses PVS IP addresses and/or PVS FQDNs is up to UE implementation</a:t>
            </a:r>
            <a:r>
              <a:rPr lang="en-GB" altLang="zh-CN" dirty="0" smtClean="0"/>
              <a:t>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63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3872" cy="1325563"/>
          </a:xfrm>
        </p:spPr>
        <p:txBody>
          <a:bodyPr/>
          <a:lstStyle/>
          <a:p>
            <a:r>
              <a:rPr lang="en-US" altLang="zh-CN" dirty="0"/>
              <a:t>Proposals in </a:t>
            </a:r>
            <a:r>
              <a:rPr lang="en-US" altLang="zh-CN" dirty="0" smtClean="0"/>
              <a:t>SA2#150E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341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Option 1: (</a:t>
            </a:r>
            <a:r>
              <a:rPr lang="en-GB" altLang="zh-CN" dirty="0" smtClean="0"/>
              <a:t>S2-2202827r03/S2-2828r01</a:t>
            </a:r>
            <a:r>
              <a:rPr lang="en-US" altLang="zh-CN" dirty="0" smtClean="0"/>
              <a:t>)</a:t>
            </a:r>
            <a:endParaRPr lang="en-GB" altLang="zh-CN" dirty="0" smtClean="0"/>
          </a:p>
          <a:p>
            <a:pPr lvl="1"/>
            <a:r>
              <a:rPr lang="en-US" altLang="zh-CN" dirty="0"/>
              <a:t>simple correction and alignment with existing text 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DCS </a:t>
            </a:r>
            <a:r>
              <a:rPr lang="en-GB" altLang="zh-CN" dirty="0"/>
              <a:t>can provide multiple FQDNs or multiple IP addresses (or both FQDNs and IP addresses) for different PVS servers to the </a:t>
            </a:r>
            <a:r>
              <a:rPr lang="en-GB" altLang="zh-CN" dirty="0" smtClean="0"/>
              <a:t>ON-SNPN.</a:t>
            </a:r>
          </a:p>
          <a:p>
            <a:pPr lvl="1"/>
            <a:r>
              <a:rPr lang="en-GB" altLang="zh-CN" dirty="0" smtClean="0"/>
              <a:t>ON-SNPN(SMF) </a:t>
            </a:r>
            <a:r>
              <a:rPr lang="en-GB" altLang="zh-CN" dirty="0"/>
              <a:t>may provides PVS IP address(</a:t>
            </a:r>
            <a:r>
              <a:rPr lang="en-GB" altLang="zh-CN" dirty="0" err="1"/>
              <a:t>es</a:t>
            </a:r>
            <a:r>
              <a:rPr lang="en-GB" altLang="zh-CN" dirty="0"/>
              <a:t>) and/or PVS FQDN(s) to UE</a:t>
            </a:r>
          </a:p>
          <a:p>
            <a:pPr lvl="2"/>
            <a:r>
              <a:rPr lang="en-GB" altLang="zh-CN" dirty="0"/>
              <a:t>NOTE:	If there are multiple PVS IP addresses and/or PVS FQDNs in the UE, </a:t>
            </a:r>
            <a:r>
              <a:rPr lang="en-GB" altLang="zh-CN" u="sng" dirty="0">
                <a:solidFill>
                  <a:srgbClr val="FF0000"/>
                </a:solidFill>
              </a:rPr>
              <a:t>how the UE uses this information (e.g. order, criteria) </a:t>
            </a:r>
            <a:r>
              <a:rPr lang="en-GB" altLang="zh-CN" dirty="0"/>
              <a:t>is up to UE implementation</a:t>
            </a:r>
            <a:r>
              <a:rPr lang="en-GB" altLang="zh-CN" dirty="0" smtClean="0"/>
              <a:t>.</a:t>
            </a:r>
          </a:p>
          <a:p>
            <a:pPr lvl="2"/>
            <a:r>
              <a:rPr lang="en-GB" altLang="zh-CN" dirty="0" smtClean="0"/>
              <a:t> </a:t>
            </a:r>
          </a:p>
          <a:p>
            <a:r>
              <a:rPr lang="en-US" altLang="zh-CN" dirty="0" smtClean="0"/>
              <a:t>Option 2: (S2-2202516r01/S2-2202517)</a:t>
            </a:r>
          </a:p>
          <a:p>
            <a:pPr lvl="1"/>
            <a:r>
              <a:rPr lang="en-US" altLang="zh-CN" dirty="0" smtClean="0"/>
              <a:t>DCS provides the </a:t>
            </a:r>
            <a:r>
              <a:rPr lang="en-GB" altLang="zh-CN" dirty="0" smtClean="0"/>
              <a:t>PVS </a:t>
            </a:r>
            <a:r>
              <a:rPr lang="en-GB" altLang="zh-CN" dirty="0"/>
              <a:t>addressing information </a:t>
            </a:r>
            <a:r>
              <a:rPr lang="en-GB" altLang="zh-CN" dirty="0">
                <a:solidFill>
                  <a:srgbClr val="FF0000"/>
                </a:solidFill>
              </a:rPr>
              <a:t>specific to the </a:t>
            </a:r>
            <a:r>
              <a:rPr lang="en-GB" altLang="zh-CN" dirty="0" smtClean="0">
                <a:solidFill>
                  <a:srgbClr val="FF0000"/>
                </a:solidFill>
              </a:rPr>
              <a:t>ON-SNPN</a:t>
            </a:r>
            <a:r>
              <a:rPr lang="en-GB" altLang="zh-CN" dirty="0" smtClean="0"/>
              <a:t> </a:t>
            </a:r>
            <a:endParaRPr lang="en-US" altLang="zh-CN" dirty="0" smtClean="0"/>
          </a:p>
          <a:p>
            <a:pPr lvl="1"/>
            <a:r>
              <a:rPr lang="en-GB" altLang="zh-CN" dirty="0"/>
              <a:t>The PVS addressing information can contain one or multiple PVS IP address(</a:t>
            </a:r>
            <a:r>
              <a:rPr lang="en-GB" altLang="zh-CN" dirty="0" err="1"/>
              <a:t>es</a:t>
            </a:r>
            <a:r>
              <a:rPr lang="en-GB" altLang="zh-CN" dirty="0"/>
              <a:t>) and/or PVS FQDN(s) for distinct Provisioning Servers, where each FQDN identifies a different PVS. The PVS addressing information can also contain the </a:t>
            </a:r>
            <a:r>
              <a:rPr lang="en-GB" altLang="zh-CN" dirty="0">
                <a:solidFill>
                  <a:srgbClr val="FF0000"/>
                </a:solidFill>
              </a:rPr>
              <a:t>associated preference </a:t>
            </a:r>
            <a:r>
              <a:rPr lang="en-GB" altLang="zh-CN" dirty="0" smtClean="0">
                <a:solidFill>
                  <a:srgbClr val="FF0000"/>
                </a:solidFill>
              </a:rPr>
              <a:t>order/criteria</a:t>
            </a:r>
          </a:p>
          <a:p>
            <a:pPr lvl="1"/>
            <a:r>
              <a:rPr lang="en-GB" altLang="zh-CN" dirty="0" smtClean="0"/>
              <a:t>SMF determine which PVS(s) are sent to UE </a:t>
            </a:r>
            <a:r>
              <a:rPr lang="en-GB" altLang="zh-CN" dirty="0"/>
              <a:t>based on </a:t>
            </a:r>
            <a:r>
              <a:rPr lang="en-GB" altLang="zh-CN" dirty="0">
                <a:solidFill>
                  <a:srgbClr val="FF0000"/>
                </a:solidFill>
              </a:rPr>
              <a:t>preference order/criteria</a:t>
            </a:r>
            <a:r>
              <a:rPr lang="en-GB" altLang="zh-CN" dirty="0" smtClean="0"/>
              <a:t>.</a:t>
            </a:r>
          </a:p>
          <a:p>
            <a:pPr lvl="1"/>
            <a:endParaRPr lang="en-GB" altLang="zh-CN" dirty="0"/>
          </a:p>
          <a:p>
            <a:r>
              <a:rPr lang="en-GB" altLang="zh-CN" dirty="0" smtClean="0"/>
              <a:t>FYI</a:t>
            </a:r>
            <a:r>
              <a:rPr lang="en-GB" altLang="zh-CN" smtClean="0"/>
              <a:t>: </a:t>
            </a:r>
            <a:r>
              <a:rPr lang="en-GB" altLang="zh-CN" smtClean="0"/>
              <a:t>other</a:t>
            </a:r>
            <a:r>
              <a:rPr lang="en-GB" altLang="zh-CN" smtClean="0"/>
              <a:t> </a:t>
            </a:r>
            <a:r>
              <a:rPr lang="en-GB" altLang="zh-CN" dirty="0"/>
              <a:t>CR related to </a:t>
            </a:r>
            <a:r>
              <a:rPr lang="en-GB" altLang="zh-CN"/>
              <a:t>option </a:t>
            </a:r>
            <a:r>
              <a:rPr lang="en-GB" altLang="zh-CN" smtClean="0"/>
              <a:t>1/2 </a:t>
            </a:r>
            <a:r>
              <a:rPr lang="en-GB" altLang="zh-CN" dirty="0"/>
              <a:t>(S2-2202826, Postpone)</a:t>
            </a:r>
          </a:p>
          <a:p>
            <a:pPr lvl="1"/>
            <a:r>
              <a:rPr lang="en-GB" altLang="zh-CN" dirty="0"/>
              <a:t>If </a:t>
            </a:r>
            <a:r>
              <a:rPr lang="en-GB" altLang="zh-CN" u="sng" dirty="0">
                <a:solidFill>
                  <a:srgbClr val="FF0000"/>
                </a:solidFill>
              </a:rPr>
              <a:t>the DCS knows the intended SO-SNPN identity </a:t>
            </a:r>
            <a:r>
              <a:rPr lang="en-GB" altLang="zh-CN" dirty="0"/>
              <a:t>of the UE, it can </a:t>
            </a:r>
            <a:r>
              <a:rPr lang="en-GB" altLang="zh-CN" u="sng" dirty="0">
                <a:solidFill>
                  <a:srgbClr val="FF0000"/>
                </a:solidFill>
              </a:rPr>
              <a:t>provide PVS information related only to that SO-SNPN</a:t>
            </a:r>
            <a:r>
              <a:rPr lang="en-GB" altLang="zh-CN" dirty="0"/>
              <a:t> during the authentication procedure </a:t>
            </a:r>
            <a:r>
              <a:rPr lang="en-US" altLang="zh-CN" dirty="0"/>
              <a:t> </a:t>
            </a:r>
            <a:endParaRPr lang="en-GB" altLang="zh-CN" dirty="0"/>
          </a:p>
          <a:p>
            <a:pPr lvl="1"/>
            <a:endParaRPr lang="en-GB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831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Question: which of the following options should be proceeded? </a:t>
            </a:r>
            <a:endParaRPr lang="en-US" altLang="zh-CN" sz="32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Question: which of the following options should be proceeded? </a:t>
            </a:r>
          </a:p>
          <a:p>
            <a:pPr lvl="1"/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C00000"/>
                </a:solidFill>
              </a:rPr>
              <a:t>Option-1</a:t>
            </a:r>
            <a:r>
              <a:rPr lang="en-US" altLang="zh-CN" smtClean="0">
                <a:solidFill>
                  <a:srgbClr val="C00000"/>
                </a:solidFill>
              </a:rPr>
              <a:t>: </a:t>
            </a:r>
            <a:r>
              <a:rPr lang="en-GB" altLang="zh-CN" smtClean="0"/>
              <a:t>S2-2202827r03/S2-2828r01</a:t>
            </a:r>
            <a:r>
              <a:rPr lang="en-US" altLang="zh-CN" sz="1800" dirty="0" smtClean="0"/>
              <a:t> </a:t>
            </a:r>
            <a:endParaRPr lang="en-US" altLang="zh-CN" sz="2000" dirty="0"/>
          </a:p>
          <a:p>
            <a:pPr lvl="2"/>
            <a:r>
              <a:rPr lang="en-US" altLang="zh-CN" dirty="0"/>
              <a:t>Yes:</a:t>
            </a:r>
          </a:p>
          <a:p>
            <a:pPr lvl="2"/>
            <a:r>
              <a:rPr lang="en-US" altLang="zh-CN" dirty="0"/>
              <a:t>No: </a:t>
            </a:r>
          </a:p>
          <a:p>
            <a:pPr lvl="1"/>
            <a:r>
              <a:rPr lang="en-US" altLang="zh-CN" dirty="0" smtClean="0">
                <a:solidFill>
                  <a:srgbClr val="C00000"/>
                </a:solidFill>
              </a:rPr>
              <a:t>Option-2: </a:t>
            </a:r>
            <a:r>
              <a:rPr lang="en-US" altLang="zh-CN" dirty="0" smtClean="0"/>
              <a:t>S2-2202516r01/S2-2202517</a:t>
            </a:r>
            <a:endParaRPr lang="en-US" altLang="zh-CN" dirty="0"/>
          </a:p>
          <a:p>
            <a:pPr lvl="2"/>
            <a:r>
              <a:rPr lang="en-US" altLang="zh-CN" dirty="0"/>
              <a:t>Yes:</a:t>
            </a:r>
          </a:p>
          <a:p>
            <a:pPr lvl="2"/>
            <a:r>
              <a:rPr lang="en-US" altLang="zh-CN" dirty="0"/>
              <a:t>No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61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80</Words>
  <Application>Microsoft Office PowerPoint</Application>
  <PresentationFormat>宽屏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SA2#150E PVS information discussion</vt:lpstr>
      <vt:lpstr>Background</vt:lpstr>
      <vt:lpstr>Proposals in SA2#150E</vt:lpstr>
      <vt:lpstr>Question: which of the following options should be proceeded?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eNS_Ph2 multiple NSACF discussion</dc:title>
  <dc:creator>ZTE01</dc:creator>
  <cp:lastModifiedBy>zte-v2</cp:lastModifiedBy>
  <cp:revision>221</cp:revision>
  <dcterms:created xsi:type="dcterms:W3CDTF">2022-02-07T12:03:33Z</dcterms:created>
  <dcterms:modified xsi:type="dcterms:W3CDTF">2022-04-12T09:33:13Z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1649640595</vt:lpwstr>
  </property>
</Properties>
</file>