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1" r:id="rId7"/>
    <p:sldId id="794" r:id="rId8"/>
    <p:sldId id="835" r:id="rId9"/>
    <p:sldId id="83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#150E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06 – 12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65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06 – 12 </a:t>
            </a:r>
            <a:r>
              <a:rPr lang="en-US" altLang="zh-CN" sz="1200" baseline="0" dirty="0">
                <a:solidFill>
                  <a:schemeClr val="bg1"/>
                </a:solidFill>
              </a:rPr>
              <a:t>April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PIN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vivo Mobile Communication Co., Ltd.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S2-2203003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FS_PIN</a:t>
            </a:r>
            <a:r>
              <a:rPr lang="en-US" altLang="zh-CN" sz="2800" b="1" dirty="0"/>
              <a:t> </a:t>
            </a:r>
            <a:r>
              <a:rPr lang="en-US" altLang="de-DE" sz="2800" b="1" dirty="0"/>
              <a:t>status after SA2#150E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23.700-88 v.0.2.0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14 contributions agreed (13 </a:t>
            </a:r>
            <a:r>
              <a:rPr lang="en-US" altLang="zh-CN" sz="1100" kern="0" dirty="0"/>
              <a:t>new solutions</a:t>
            </a:r>
            <a:r>
              <a:rPr lang="en-US" altLang="de-DE" sz="1100" kern="0" dirty="0"/>
              <a:t>, and 1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contribution noted (solution).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14 contributions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TUs used and 2.5 TUs left for study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key issue agreed: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Identification of PIN and PIN Elements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Solutions captured: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KI#2: New Solution: PIN and PIN element discovery and selection</a:t>
            </a:r>
            <a:endParaRPr lang="en-US" altLang="de-DE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KI#2: New solution for PIN and PIN element discovery and selection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(KI#2) Solution for PIN and PIN Elements discovery and selection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Solution for KI#2: PIN and PIN Element discovery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Solution of authorization and management of PIN and PIN Elements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Solution for KI #3 Management of PIN and PIN Elements</a:t>
            </a:r>
            <a:r>
              <a:rPr lang="en-US" altLang="zh-CN" sz="1100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Solution for KI#3; PIN Management by 5GS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Solution for KI#3: PIN management and PINE management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KI#3: New solution for Management of PIN and PIN Elements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New Solution: Management PIN and PIN Elements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Solution for QoS control between PINE and 5GS when a PEGC is used for the relay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KI#4: New solution for communication of PIN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New Solution: Communication of PIN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407110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221452"/>
            <a:ext cx="8644418" cy="4032867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SA6 coordination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SA3 coordination for PINE authentication</a:t>
            </a:r>
            <a:r>
              <a:rPr lang="en-GB" altLang="zh-CN" sz="1200" dirty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(SA2#151E)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 new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Handle solutions that unhandled in SA2#150E if submitted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Capture new solutions and solution updates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Handle key issue update, architecture assumption update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dirty="0"/>
              <a:t>Handle initial evaluations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Risks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FS_PIN</a:t>
            </a:r>
            <a:r>
              <a:rPr lang="en-US" altLang="zh-CN" sz="2800" b="1" kern="0" dirty="0"/>
              <a:t> </a:t>
            </a:r>
            <a:r>
              <a:rPr lang="en-US" altLang="de-DE" sz="2800" b="1" kern="0" dirty="0"/>
              <a:t>status after SA2#149E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FS_PIN</a:t>
            </a:r>
            <a:r>
              <a:rPr lang="en-US" altLang="zh-CN" sz="3200" b="1" dirty="0"/>
              <a:t> </a:t>
            </a:r>
            <a:r>
              <a:rPr lang="en-US" altLang="de-DE" b="1" dirty="0"/>
              <a:t>status at SA#95e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SA#94-e: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new key issue agreed (total 7 key issues)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13 </a:t>
            </a:r>
            <a:r>
              <a:rPr lang="en-US" altLang="zh-CN" sz="1200" kern="0" dirty="0"/>
              <a:t>solutions captured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23.700-88 v0.2.0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Capture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Finalize the description of captured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Handle evaluations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99389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altLang="zh-CN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367EB-AB6A-4E5D-82E5-2C9ECFA4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17" y="2857500"/>
            <a:ext cx="6827838" cy="1143000"/>
          </a:xfrm>
        </p:spPr>
        <p:txBody>
          <a:bodyPr/>
          <a:lstStyle/>
          <a:p>
            <a:r>
              <a:rPr lang="en-US" altLang="zh-CN" dirty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33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 dirty="0"/>
              <a:t>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896374"/>
            <a:ext cx="8388466" cy="28090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400" b="1" dirty="0"/>
              <a:t>Overall Plan</a:t>
            </a:r>
            <a:r>
              <a:rPr lang="en-US" altLang="zh-CN" sz="2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SA2#149 (0.5TU): TR skeleton, scope, arch assumptions; new KIs, new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SA2#150 (0.5TU): New solutions, (new/updated) KIs, KI with solution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SA2#151 (1TU): Solutions, initial evaluations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SA2#152 (1TU): Solutions, evaluations, Interim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SA2#153 (0.5TU): Finalize conclusions, evaluation updates; WID approval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SA2#154: start normative work. 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D37CE91F-A288-4462-9F55-0EF498272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97035"/>
              </p:ext>
            </p:extLst>
          </p:nvPr>
        </p:nvGraphicFramePr>
        <p:xfrm>
          <a:off x="771970" y="1528477"/>
          <a:ext cx="7949780" cy="959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278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0361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851225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34728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9536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9536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8060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1012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600287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644569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</a:tblGrid>
              <a:tr h="245982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May,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Aug,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Nov,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Jan,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393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SID/WID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Study 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Normative TU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#149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#154AH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319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FS_PIN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09cef1fd-e61b-4dbf-b745-21988b13f9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46085</TotalTime>
  <Words>567</Words>
  <Application>Microsoft Office PowerPoint</Application>
  <PresentationFormat>全屏显示(4:3)</PresentationFormat>
  <Paragraphs>124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FS_PIN Status Report</vt:lpstr>
      <vt:lpstr>FS_PIN status after SA2#150E (1/2)</vt:lpstr>
      <vt:lpstr>PowerPoint 演示文稿</vt:lpstr>
      <vt:lpstr>FS_PIN status at SA#95e</vt:lpstr>
      <vt:lpstr>Annex</vt:lpstr>
      <vt:lpstr>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</cp:lastModifiedBy>
  <cp:revision>1973</cp:revision>
  <dcterms:created xsi:type="dcterms:W3CDTF">2008-08-30T09:32:10Z</dcterms:created>
  <dcterms:modified xsi:type="dcterms:W3CDTF">2022-04-13T03:40:56Z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